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91" r:id="rId1"/>
    <p:sldMasterId id="2147483792" r:id="rId2"/>
    <p:sldMasterId id="2147483793" r:id="rId3"/>
    <p:sldMasterId id="2147483794" r:id="rId4"/>
    <p:sldMasterId id="2147483795" r:id="rId5"/>
    <p:sldMasterId id="2147483796" r:id="rId6"/>
    <p:sldMasterId id="2147483797" r:id="rId7"/>
    <p:sldMasterId id="2147483798" r:id="rId8"/>
    <p:sldMasterId id="2147483799" r:id="rId9"/>
    <p:sldMasterId id="2147483800" r:id="rId10"/>
    <p:sldMasterId id="2147483801" r:id="rId11"/>
    <p:sldMasterId id="2147483802" r:id="rId12"/>
    <p:sldMasterId id="2147483803" r:id="rId13"/>
  </p:sldMasterIdLst>
  <p:notesMasterIdLst>
    <p:notesMasterId r:id="rId60"/>
  </p:notesMasterIdLst>
  <p:sldIdLst>
    <p:sldId id="256" r:id="rId14"/>
    <p:sldId id="257" r:id="rId15"/>
    <p:sldId id="258" r:id="rId16"/>
    <p:sldId id="260" r:id="rId17"/>
    <p:sldId id="261" r:id="rId18"/>
    <p:sldId id="262" r:id="rId19"/>
    <p:sldId id="263" r:id="rId20"/>
    <p:sldId id="264" r:id="rId21"/>
    <p:sldId id="269" r:id="rId22"/>
    <p:sldId id="270" r:id="rId23"/>
    <p:sldId id="271" r:id="rId24"/>
    <p:sldId id="272" r:id="rId25"/>
    <p:sldId id="274" r:id="rId26"/>
    <p:sldId id="275" r:id="rId27"/>
    <p:sldId id="276" r:id="rId28"/>
    <p:sldId id="277" r:id="rId29"/>
    <p:sldId id="278"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5" r:id="rId44"/>
    <p:sldId id="296" r:id="rId45"/>
    <p:sldId id="297" r:id="rId46"/>
    <p:sldId id="298" r:id="rId47"/>
    <p:sldId id="299" r:id="rId48"/>
    <p:sldId id="301" r:id="rId49"/>
    <p:sldId id="302" r:id="rId50"/>
    <p:sldId id="303" r:id="rId51"/>
    <p:sldId id="304" r:id="rId52"/>
    <p:sldId id="305" r:id="rId53"/>
    <p:sldId id="306" r:id="rId54"/>
    <p:sldId id="307" r:id="rId55"/>
    <p:sldId id="317" r:id="rId56"/>
    <p:sldId id="318" r:id="rId57"/>
    <p:sldId id="319" r:id="rId58"/>
    <p:sldId id="320" r:id="rId59"/>
  </p:sldIdLst>
  <p:sldSz cx="12192000" cy="6858000"/>
  <p:notesSz cx="6858000" cy="9144000"/>
  <p:embeddedFontLst>
    <p:embeddedFont>
      <p:font typeface="Book Antiqua" panose="02040602050305030304" pitchFamily="18" charset="0"/>
      <p:regular r:id="rId61"/>
      <p:bold r:id="rId62"/>
      <p:italic r:id="rId63"/>
      <p:boldItalic r:id="rId64"/>
    </p:embeddedFont>
    <p:embeddedFont>
      <p:font typeface="Calibri" panose="020F0502020204030204" pitchFamily="34" charset="0"/>
      <p:regular r:id="rId65"/>
      <p:bold r:id="rId66"/>
      <p:italic r:id="rId67"/>
      <p:boldItalic r:id="rId68"/>
    </p:embeddedFont>
    <p:embeddedFont>
      <p:font typeface="Palatino Linotype" panose="02040502050505030304" pitchFamily="18" charset="0"/>
      <p:regular r:id="rId69"/>
      <p:bold r:id="rId70"/>
      <p:italic r:id="rId71"/>
      <p:boldItalic r:id="rId72"/>
    </p:embeddedFont>
    <p:embeddedFont>
      <p:font typeface="Raleway" pitchFamily="2" charset="0"/>
      <p:regular r:id="rId73"/>
      <p:bold r:id="rId74"/>
      <p:italic r:id="rId75"/>
      <p:boldItalic r:id="rId76"/>
    </p:embeddedFont>
    <p:embeddedFont>
      <p:font typeface="Roboto Slab" panose="020B0604020202020204" charset="0"/>
      <p:regular r:id="rId77"/>
      <p:bold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EC991E-0C82-B513-27EE-D071C520E742}" v="49" dt="2022-05-02T13:45:43.944"/>
    <p1510:client id="{DFA45084-F222-A698-EF04-1255B800CDB4}" v="7" dt="2022-05-04T09:27:01.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font" Target="fonts/font14.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1.fntdata"/><Relationship Id="rId82"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font" Target="fonts/font12.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font" Target="fonts/font7.fntdata"/><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font" Target="fonts/font16.fntdata"/><Relationship Id="rId7" Type="http://schemas.openxmlformats.org/officeDocument/2006/relationships/slideMaster" Target="slideMasters/slideMaster7.xml"/><Relationship Id="rId71" Type="http://schemas.openxmlformats.org/officeDocument/2006/relationships/font" Target="fonts/font11.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47bb7be0a0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2" name="Google Shape;1342;g47bb7be0a0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Google Shape;1445;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446" name="Google Shape;144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Estonian nature is rich in swamps </a:t>
            </a:r>
            <a:endParaRPr/>
          </a:p>
          <a:p>
            <a:pPr marL="0" lvl="0" indent="0" algn="l" rtl="0">
              <a:lnSpc>
                <a:spcPct val="100000"/>
              </a:lnSpc>
              <a:spcBef>
                <a:spcPts val="0"/>
              </a:spcBef>
              <a:spcAft>
                <a:spcPts val="0"/>
              </a:spcAft>
              <a:buSzPts val="1100"/>
              <a:buNone/>
            </a:pPr>
            <a:r>
              <a:rPr lang="en-US"/>
              <a:t>Bogs formed after melting glacier </a:t>
            </a:r>
            <a:endParaRPr/>
          </a:p>
          <a:p>
            <a:pPr marL="0" lvl="0" indent="0" algn="l" rtl="0">
              <a:lnSpc>
                <a:spcPct val="100000"/>
              </a:lnSpc>
              <a:spcBef>
                <a:spcPts val="0"/>
              </a:spcBef>
              <a:spcAft>
                <a:spcPts val="0"/>
              </a:spcAft>
              <a:buSzPts val="1100"/>
              <a:buNone/>
            </a:pPr>
            <a:r>
              <a:rPr lang="en-US"/>
              <a:t>Some swamps (for example, Viru swamp) are refined and made accessible to the public</a:t>
            </a:r>
            <a:endParaRPr/>
          </a:p>
          <a:p>
            <a:pPr marL="0" lvl="0" indent="0" algn="l" rtl="0">
              <a:lnSpc>
                <a:spcPct val="100000"/>
              </a:lnSpc>
              <a:spcBef>
                <a:spcPts val="0"/>
              </a:spcBef>
              <a:spcAft>
                <a:spcPts val="0"/>
              </a:spcAft>
              <a:buSzPts val="1100"/>
              <a:buNone/>
            </a:pPr>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1454" name="Google Shape;145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47c7e7caf3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47c7e7caf3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47c7e7caf3_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47c7e7caf3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2"/>
        <p:cNvGrpSpPr/>
        <p:nvPr/>
      </p:nvGrpSpPr>
      <p:grpSpPr>
        <a:xfrm>
          <a:off x="0" y="0"/>
          <a:ext cx="0" cy="0"/>
          <a:chOff x="0" y="0"/>
          <a:chExt cx="0" cy="0"/>
        </a:xfrm>
      </p:grpSpPr>
      <p:sp>
        <p:nvSpPr>
          <p:cNvPr id="1483" name="Google Shape;1483;g47c7e7caf3_2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4" name="Google Shape;1484;g47c7e7caf3_2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959"/>
              <a:buFont typeface="Calibri"/>
              <a:buNone/>
            </a:pPr>
            <a:r>
              <a:rPr lang="en-US" sz="1400">
                <a:solidFill>
                  <a:schemeClr val="dk1"/>
                </a:solidFill>
                <a:latin typeface="Calibri"/>
                <a:ea typeface="Calibri"/>
                <a:cs typeface="Calibri"/>
                <a:sym typeface="Calibri"/>
              </a:rPr>
              <a:t>Every 5 years almost 100 000 Estonians gather to celebrate Song Festival.  The people wear special national clothes and sing national songs, dance and play games. This holiday is so special that the president of Estonia also puts on her best national clothes and take part in this festival. </a:t>
            </a:r>
            <a:br>
              <a:rPr lang="en-US" sz="1400">
                <a:solidFill>
                  <a:schemeClr val="dk1"/>
                </a:solidFill>
                <a:latin typeface="Calibri"/>
                <a:ea typeface="Calibri"/>
                <a:cs typeface="Calibri"/>
                <a:sym typeface="Calibri"/>
              </a:rPr>
            </a:br>
            <a:r>
              <a:rPr lang="en-US" sz="1400">
                <a:solidFill>
                  <a:schemeClr val="dk1"/>
                </a:solidFill>
                <a:latin typeface="Calibri"/>
                <a:ea typeface="Calibri"/>
                <a:cs typeface="Calibri"/>
                <a:sym typeface="Calibri"/>
              </a:rPr>
              <a:t>Frankly speaking, I’ve never taken part in this holiday but I would like to do it next time in 2019!</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sz="1400"/>
          </a:p>
        </p:txBody>
      </p:sp>
      <p:sp>
        <p:nvSpPr>
          <p:cNvPr id="1491" name="Google Shape;149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6" name="Google Shape;149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4" name="Google Shape;150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8" name="Google Shape;152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5" name="Google Shape;15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47c7e7caf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47c7e7caf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47bb7be0a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47bb7be0a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Estonia has a big amount of medieval traditions. One of them is  Old Town days that begin in late spring and finish in the beginning of summer. All people dress up and wear medieval costumes, take part in crafts, games, plays, sing traditional songs and have fun</a:t>
            </a:r>
            <a:endParaRPr sz="1400">
              <a:solidFill>
                <a:schemeClr val="dk1"/>
              </a:solidFill>
            </a:endParaRPr>
          </a:p>
          <a:p>
            <a:pPr marL="0" lvl="0" indent="0" algn="l" rtl="0">
              <a:lnSpc>
                <a:spcPct val="100000"/>
              </a:lnSpc>
              <a:spcBef>
                <a:spcPts val="0"/>
              </a:spcBef>
              <a:spcAft>
                <a:spcPts val="0"/>
              </a:spcAft>
              <a:buSzPts val="1100"/>
              <a:buNone/>
            </a:pPr>
            <a:endParaRPr/>
          </a:p>
        </p:txBody>
      </p:sp>
      <p:sp>
        <p:nvSpPr>
          <p:cNvPr id="1548" name="Google Shape;154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3"/>
        <p:cNvGrpSpPr/>
        <p:nvPr/>
      </p:nvGrpSpPr>
      <p:grpSpPr>
        <a:xfrm>
          <a:off x="0" y="0"/>
          <a:ext cx="0" cy="0"/>
          <a:chOff x="0" y="0"/>
          <a:chExt cx="0" cy="0"/>
        </a:xfrm>
      </p:grpSpPr>
      <p:sp>
        <p:nvSpPr>
          <p:cNvPr id="1554" name="Google Shape;155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5" name="Google Shape;155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3" name="Google Shape;156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1" name="Google Shape;157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9" name="Google Shape;157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Another medieval tradition in Estonia  is a special Christmas market in the heart of Tallinn that is  held every December before Christmas on Town Hall square.</a:t>
            </a:r>
            <a:endParaRPr sz="1400">
              <a:solidFill>
                <a:schemeClr val="dk1"/>
              </a:solidFill>
            </a:endParaRPr>
          </a:p>
          <a:p>
            <a:pPr marL="0" lvl="0" indent="0" algn="l" rtl="0">
              <a:lnSpc>
                <a:spcPct val="115000"/>
              </a:lnSpc>
              <a:spcBef>
                <a:spcPts val="1000"/>
              </a:spcBef>
              <a:spcAft>
                <a:spcPts val="0"/>
              </a:spcAft>
              <a:buClr>
                <a:schemeClr val="dk1"/>
              </a:buClr>
              <a:buSzPts val="1100"/>
              <a:buFont typeface="Arial"/>
              <a:buNone/>
            </a:pPr>
            <a:r>
              <a:rPr lang="en-US" sz="1400">
                <a:solidFill>
                  <a:schemeClr val="dk1"/>
                </a:solidFill>
              </a:rPr>
              <a:t>I love that fair as I can buy hot spicy drinks, gingerbread,  and other delicious food. We love Christmas fair as we can have so much fun skating at the Ice Rink while small children can enjoy a exciting ride on a Christmas train.</a:t>
            </a:r>
            <a:endParaRPr sz="1400">
              <a:solidFill>
                <a:schemeClr val="dk1"/>
              </a:solidFill>
            </a:endParaRPr>
          </a:p>
          <a:p>
            <a:pPr marL="0" lvl="0" indent="0" algn="l" rtl="0">
              <a:lnSpc>
                <a:spcPct val="100000"/>
              </a:lnSpc>
              <a:spcBef>
                <a:spcPts val="2100"/>
              </a:spcBef>
              <a:spcAft>
                <a:spcPts val="0"/>
              </a:spcAft>
              <a:buSzPts val="1100"/>
              <a:buNone/>
            </a:pPr>
            <a:endParaRPr/>
          </a:p>
        </p:txBody>
      </p:sp>
      <p:sp>
        <p:nvSpPr>
          <p:cNvPr id="1587" name="Google Shape;158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5" name="Google Shape;159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3" name="Google Shape;160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1" name="Google Shape;161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5" name="Google Shape;135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9" name="Google Shape;161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5" name="Google Shape;163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45d2b65a4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3" name="Google Shape;1643;g45d2b65a4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a:solidFill>
                  <a:schemeClr val="dk1"/>
                </a:solidFill>
              </a:rPr>
              <a:t>We are so proud of our country because many innovations have been made in Estonia. One of them is Skype. Every day thousands of people use Skype</a:t>
            </a:r>
            <a:endParaRPr sz="1400">
              <a:solidFill>
                <a:schemeClr val="dk1"/>
              </a:solidFill>
            </a:endParaRPr>
          </a:p>
          <a:p>
            <a:pPr marL="0" lvl="0" indent="0" algn="l" rtl="0">
              <a:lnSpc>
                <a:spcPct val="100000"/>
              </a:lnSpc>
              <a:spcBef>
                <a:spcPts val="210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7"/>
        <p:cNvGrpSpPr/>
        <p:nvPr/>
      </p:nvGrpSpPr>
      <p:grpSpPr>
        <a:xfrm>
          <a:off x="0" y="0"/>
          <a:ext cx="0" cy="0"/>
          <a:chOff x="0" y="0"/>
          <a:chExt cx="0" cy="0"/>
        </a:xfrm>
      </p:grpSpPr>
      <p:sp>
        <p:nvSpPr>
          <p:cNvPr id="1648" name="Google Shape;1648;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9" name="Google Shape;164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SzPts val="1100"/>
              <a:buNone/>
            </a:pPr>
            <a:r>
              <a:rPr lang="en-US" sz="1400">
                <a:solidFill>
                  <a:schemeClr val="dk1"/>
                </a:solidFill>
              </a:rPr>
              <a:t>We are able to travel using an electronic passport that is really a small digital card</a:t>
            </a:r>
            <a:endParaRPr sz="1400">
              <a:solidFill>
                <a:schemeClr val="dk1"/>
              </a:solidFill>
            </a:endParaRPr>
          </a:p>
          <a:p>
            <a:pPr marL="0" lvl="0" indent="0" algn="l" rtl="0">
              <a:lnSpc>
                <a:spcPct val="115000"/>
              </a:lnSpc>
              <a:spcBef>
                <a:spcPts val="2100"/>
              </a:spcBef>
              <a:spcAft>
                <a:spcPts val="0"/>
              </a:spcAft>
              <a:buSzPts val="1100"/>
              <a:buNone/>
            </a:pPr>
            <a:r>
              <a:rPr lang="en-US" sz="1400">
                <a:solidFill>
                  <a:schemeClr val="dk1"/>
                </a:solidFill>
              </a:rPr>
              <a:t>It is also a step towards a greener city because fewer people are using their personal cars.</a:t>
            </a:r>
            <a:endParaRPr sz="1400">
              <a:solidFill>
                <a:schemeClr val="dk1"/>
              </a:solidFill>
            </a:endParaRPr>
          </a:p>
          <a:p>
            <a:pPr marL="0" lvl="0" indent="0" algn="l" rtl="0">
              <a:lnSpc>
                <a:spcPct val="115000"/>
              </a:lnSpc>
              <a:spcBef>
                <a:spcPts val="1000"/>
              </a:spcBef>
              <a:spcAft>
                <a:spcPts val="0"/>
              </a:spcAft>
              <a:buClr>
                <a:schemeClr val="dk1"/>
              </a:buClr>
              <a:buSzPts val="1100"/>
              <a:buFont typeface="Arial"/>
              <a:buNone/>
            </a:pPr>
            <a:endParaRPr sz="1400">
              <a:solidFill>
                <a:schemeClr val="dk1"/>
              </a:solidFill>
            </a:endParaRPr>
          </a:p>
          <a:p>
            <a:pPr marL="0" lvl="0" indent="0" algn="l" rtl="0">
              <a:lnSpc>
                <a:spcPct val="100000"/>
              </a:lnSpc>
              <a:spcBef>
                <a:spcPts val="210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8" name="Google Shape;1658;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400">
                <a:solidFill>
                  <a:schemeClr val="dk1"/>
                </a:solidFill>
              </a:rPr>
              <a:t>In 2013 Tallinn  became the first city in the world to offer totally  free public transport.</a:t>
            </a:r>
            <a:endParaRPr sz="1400">
              <a:solidFill>
                <a:schemeClr val="dk1"/>
              </a:solidFill>
            </a:endParaRPr>
          </a:p>
          <a:p>
            <a:pPr marL="0" lvl="0" indent="0" algn="l" rtl="0">
              <a:lnSpc>
                <a:spcPct val="100000"/>
              </a:lnSpc>
              <a:spcBef>
                <a:spcPts val="0"/>
              </a:spcBef>
              <a:spcAft>
                <a:spcPts val="0"/>
              </a:spcAft>
              <a:buSzPts val="1100"/>
              <a:buNone/>
            </a:pPr>
            <a:endParaRPr/>
          </a:p>
        </p:txBody>
      </p:sp>
      <p:sp>
        <p:nvSpPr>
          <p:cNvPr id="1666" name="Google Shape;166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0" name="Google Shape;1680;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sz="1400">
                <a:solidFill>
                  <a:schemeClr val="dk1"/>
                </a:solidFill>
              </a:rPr>
              <a:t>We feel so lucky to have a high-speed  Internet connection everywhere, even deep in the woods, believe me or not but we can connect to free Wi-Fi in most public places like schools,  buses or trains, and even in parks and on beaches!</a:t>
            </a:r>
            <a:endParaRPr sz="1400">
              <a:solidFill>
                <a:schemeClr val="dk1"/>
              </a:solidFill>
            </a:endParaRPr>
          </a:p>
          <a:p>
            <a:pPr marL="0" lvl="0" indent="0" algn="l" rtl="0">
              <a:lnSpc>
                <a:spcPct val="100000"/>
              </a:lnSpc>
              <a:spcBef>
                <a:spcPts val="210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6"/>
        <p:cNvGrpSpPr/>
        <p:nvPr/>
      </p:nvGrpSpPr>
      <p:grpSpPr>
        <a:xfrm>
          <a:off x="0" y="0"/>
          <a:ext cx="0" cy="0"/>
          <a:chOff x="0" y="0"/>
          <a:chExt cx="0" cy="0"/>
        </a:xfrm>
      </p:grpSpPr>
      <p:sp>
        <p:nvSpPr>
          <p:cNvPr id="1687" name="Google Shape;1687;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8" name="Google Shape;168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4"/>
        <p:cNvGrpSpPr/>
        <p:nvPr/>
      </p:nvGrpSpPr>
      <p:grpSpPr>
        <a:xfrm>
          <a:off x="0" y="0"/>
          <a:ext cx="0" cy="0"/>
          <a:chOff x="0" y="0"/>
          <a:chExt cx="0" cy="0"/>
        </a:xfrm>
      </p:grpSpPr>
      <p:sp>
        <p:nvSpPr>
          <p:cNvPr id="1695" name="Google Shape;169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6" name="Google Shape;169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en-US"/>
              <a:t>Estonia teach computer programming to kids in grades 1 through 12. Estonian government provides computers to every classroom, so even kids from age 8 can make their own interactive games.</a:t>
            </a:r>
            <a:endParaRPr/>
          </a:p>
          <a:p>
            <a:pPr marL="0" lvl="0" indent="0" algn="l" rtl="0">
              <a:lnSpc>
                <a:spcPct val="100000"/>
              </a:lnSpc>
              <a:spcBef>
                <a:spcPts val="210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5" name="Google Shape;1705;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8" name="Google Shape;13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3" name="Google Shape;1713;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1" name="Google Shape;172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As a result... Estonian scientists invented robots that can deliver goods.</a:t>
            </a:r>
            <a:endParaRPr/>
          </a:p>
          <a:p>
            <a:pPr marL="0" lvl="0" indent="0" algn="l" rtl="0">
              <a:lnSpc>
                <a:spcPct val="115000"/>
              </a:lnSpc>
              <a:spcBef>
                <a:spcPts val="1000"/>
              </a:spcBef>
              <a:spcAft>
                <a:spcPts val="0"/>
              </a:spcAft>
              <a:buClr>
                <a:schemeClr val="dk1"/>
              </a:buClr>
              <a:buSzPts val="1100"/>
              <a:buFont typeface="Arial"/>
              <a:buNone/>
            </a:pPr>
            <a:r>
              <a:rPr lang="en-US"/>
              <a:t>Estonian company Starship Technologies is building some revolutionary delivery robots which have already started cruising the sidewalks in Estonia, Britain and will soon the U.S. </a:t>
            </a:r>
            <a:endParaRPr/>
          </a:p>
          <a:p>
            <a:pPr marL="0" lvl="0" indent="0" algn="l" rtl="0">
              <a:lnSpc>
                <a:spcPct val="115000"/>
              </a:lnSpc>
              <a:spcBef>
                <a:spcPts val="2100"/>
              </a:spcBef>
              <a:spcAft>
                <a:spcPts val="2100"/>
              </a:spcAft>
              <a:buSzPts val="1100"/>
              <a:buNone/>
            </a:pPr>
            <a:r>
              <a:rPr lang="en-US"/>
              <a:t>Maybe someday you will also receive a parcel from me via Robot.</a:t>
            </a:r>
            <a:endParaRPr/>
          </a:p>
        </p:txBody>
      </p:sp>
      <p:sp>
        <p:nvSpPr>
          <p:cNvPr id="1729" name="Google Shape;172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47bb7be0a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1" name="Google Shape;1801;g47bb7be0a0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6" name="Google Shape;180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3" name="Google Shape;1813;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47bb7be0a0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0" name="Google Shape;1820;g47bb7be0a0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Although the weather in Estonia is often wet and rainy, we love to walk and spend time outdoors. You just need to have a pair of beautiful rubber boots and a raincoat.</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5" name="Google Shape;137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3" name="Google Shape;138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400">
                <a:solidFill>
                  <a:schemeClr val="dk1"/>
                </a:solidFill>
                <a:latin typeface="Calibri"/>
                <a:ea typeface="Calibri"/>
                <a:cs typeface="Calibri"/>
                <a:sym typeface="Calibri"/>
              </a:rPr>
              <a:t>Although the weather in Estonia is often wet and rainy, we love to walk and spend time outdoors. You just need to have a pair of beautiful rubber boots and a raincoat.</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9" name="Google Shape;138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7" name="Google Shape;139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a:t>Estonia is a sea country</a:t>
            </a:r>
            <a:endParaRPr/>
          </a:p>
          <a:p>
            <a:pPr marL="0" lvl="0" indent="0" algn="l" rtl="0">
              <a:lnSpc>
                <a:spcPct val="100000"/>
              </a:lnSpc>
              <a:spcBef>
                <a:spcPts val="0"/>
              </a:spcBef>
              <a:spcAft>
                <a:spcPts val="0"/>
              </a:spcAft>
              <a:buSzPts val="1100"/>
              <a:buNone/>
            </a:pPr>
            <a:r>
              <a:rPr lang="en-US"/>
              <a:t> Tallinn has been a convenient port since the 10th century</a:t>
            </a:r>
            <a:endParaRPr/>
          </a:p>
          <a:p>
            <a:pPr marL="0" lvl="0" indent="0" algn="l" rtl="0">
              <a:lnSpc>
                <a:spcPct val="100000"/>
              </a:lnSpc>
              <a:spcBef>
                <a:spcPts val="0"/>
              </a:spcBef>
              <a:spcAft>
                <a:spcPts val="0"/>
              </a:spcAft>
              <a:buSzPts val="1100"/>
              <a:buNone/>
            </a:pPr>
            <a:r>
              <a:rPr lang="en-US"/>
              <a:t>Today the port serves cargo steamers and passenger liners</a:t>
            </a:r>
            <a:endParaRPr/>
          </a:p>
          <a:p>
            <a:pPr marL="0" lvl="0" indent="0" algn="l" rtl="0">
              <a:lnSpc>
                <a:spcPct val="100000"/>
              </a:lnSpc>
              <a:spcBef>
                <a:spcPts val="0"/>
              </a:spcBef>
              <a:spcAft>
                <a:spcPts val="0"/>
              </a:spcAft>
              <a:buSzPts val="1100"/>
              <a:buNone/>
            </a:pPr>
            <a:r>
              <a:rPr lang="en-US"/>
              <a:t> There are even some  ports for private, small yachts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1438" name="Google Shape;143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4" name="Google Shape;14;p2"/>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8" name="Google Shape;18;p2"/>
          <p:cNvGrpSpPr/>
          <p:nvPr/>
        </p:nvGrpSpPr>
        <p:grpSpPr>
          <a:xfrm>
            <a:off x="1563448" y="1392217"/>
            <a:ext cx="9038813" cy="923330"/>
            <a:chOff x="1172584" y="1381459"/>
            <a:chExt cx="6779110" cy="923330"/>
          </a:xfrm>
        </p:grpSpPr>
        <p:sp>
          <p:nvSpPr>
            <p:cNvPr id="19" name="Google Shape;19;p2"/>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20" name="Google Shape;20;p2"/>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21" name="Google Shape;21;p2"/>
            <p:cNvCxnSpPr/>
            <p:nvPr/>
          </p:nvCxnSpPr>
          <p:spPr>
            <a:xfrm rot="10800000">
              <a:off x="4831976" y="1922650"/>
              <a:ext cx="3119718" cy="1588"/>
            </a:xfrm>
            <a:prstGeom prst="straightConnector1">
              <a:avLst/>
            </a:prstGeom>
            <a:noFill/>
            <a:ln w="12700" cap="flat" cmpd="sng">
              <a:solidFill>
                <a:srgbClr val="5963B8"/>
              </a:solidFill>
              <a:prstDash val="solid"/>
              <a:round/>
              <a:headEnd type="none" w="sm" len="sm"/>
              <a:tailEnd type="none" w="sm" len="sm"/>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1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11"/>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8" name="Google Shape;98;p11"/>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1"/>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1"/>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101" name="Google Shape;101;p11"/>
          <p:cNvGrpSpPr/>
          <p:nvPr/>
        </p:nvGrpSpPr>
        <p:grpSpPr>
          <a:xfrm>
            <a:off x="1563448" y="1392217"/>
            <a:ext cx="9038813" cy="923330"/>
            <a:chOff x="1172584" y="1381459"/>
            <a:chExt cx="6779110" cy="923330"/>
          </a:xfrm>
        </p:grpSpPr>
        <p:sp>
          <p:nvSpPr>
            <p:cNvPr id="102" name="Google Shape;102;p1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103" name="Google Shape;103;p11"/>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104" name="Google Shape;104;p11"/>
            <p:cNvCxnSpPr/>
            <p:nvPr/>
          </p:nvCxnSpPr>
          <p:spPr>
            <a:xfrm rot="10800000">
              <a:off x="4831976" y="1922650"/>
              <a:ext cx="3119718" cy="1588"/>
            </a:xfrm>
            <a:prstGeom prst="straightConnector1">
              <a:avLst/>
            </a:prstGeom>
            <a:noFill/>
            <a:ln w="12700" cap="flat" cmpd="sng">
              <a:solidFill>
                <a:srgbClr val="5963B8"/>
              </a:solidFill>
              <a:prstDash val="solid"/>
              <a:round/>
              <a:headEnd type="none" w="sm" len="sm"/>
              <a:tailEnd type="none" w="sm" len="sm"/>
            </a:ln>
          </p:spPr>
        </p:cxn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77"/>
        <p:cNvGrpSpPr/>
        <p:nvPr/>
      </p:nvGrpSpPr>
      <p:grpSpPr>
        <a:xfrm>
          <a:off x="0" y="0"/>
          <a:ext cx="0" cy="0"/>
          <a:chOff x="0" y="0"/>
          <a:chExt cx="0" cy="0"/>
        </a:xfrm>
      </p:grpSpPr>
      <p:sp>
        <p:nvSpPr>
          <p:cNvPr id="978" name="Google Shape;978;p110"/>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79" name="Google Shape;979;p110"/>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0" name="Google Shape;980;p110"/>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1" name="Google Shape;981;p110"/>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82" name="Google Shape;982;p110"/>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83" name="Google Shape;983;p110"/>
          <p:cNvGrpSpPr/>
          <p:nvPr/>
        </p:nvGrpSpPr>
        <p:grpSpPr>
          <a:xfrm>
            <a:off x="1563448" y="1392217"/>
            <a:ext cx="9038813" cy="923330"/>
            <a:chOff x="1172584" y="1381459"/>
            <a:chExt cx="6779110" cy="923330"/>
          </a:xfrm>
        </p:grpSpPr>
        <p:sp>
          <p:nvSpPr>
            <p:cNvPr id="984" name="Google Shape;984;p110"/>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985" name="Google Shape;985;p110"/>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986" name="Google Shape;986;p110"/>
            <p:cNvCxnSpPr/>
            <p:nvPr/>
          </p:nvCxnSpPr>
          <p:spPr>
            <a:xfrm rot="10800000">
              <a:off x="4831976" y="1922650"/>
              <a:ext cx="3119718" cy="1588"/>
            </a:xfrm>
            <a:prstGeom prst="straightConnector1">
              <a:avLst/>
            </a:prstGeom>
            <a:noFill/>
            <a:ln w="12700" cap="flat" cmpd="sng">
              <a:solidFill>
                <a:srgbClr val="A5A994"/>
              </a:solidFill>
              <a:prstDash val="solid"/>
              <a:round/>
              <a:headEnd type="none" w="sm" len="sm"/>
              <a:tailEnd type="none" w="sm" len="sm"/>
            </a:ln>
          </p:spPr>
        </p:cxnSp>
      </p:gr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87"/>
        <p:cNvGrpSpPr/>
        <p:nvPr/>
      </p:nvGrpSpPr>
      <p:grpSpPr>
        <a:xfrm>
          <a:off x="0" y="0"/>
          <a:ext cx="0" cy="0"/>
          <a:chOff x="0" y="0"/>
          <a:chExt cx="0" cy="0"/>
        </a:xfrm>
      </p:grpSpPr>
      <p:sp>
        <p:nvSpPr>
          <p:cNvPr id="988" name="Google Shape;988;p111"/>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9" name="Google Shape;989;p111"/>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0" name="Google Shape;990;p111"/>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991" name="Google Shape;991;p11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992" name="Google Shape;992;p111"/>
          <p:cNvGrpSpPr/>
          <p:nvPr/>
        </p:nvGrpSpPr>
        <p:grpSpPr>
          <a:xfrm>
            <a:off x="1563448" y="1392217"/>
            <a:ext cx="9038813" cy="923330"/>
            <a:chOff x="1172584" y="1381459"/>
            <a:chExt cx="6779110" cy="923330"/>
          </a:xfrm>
        </p:grpSpPr>
        <p:sp>
          <p:nvSpPr>
            <p:cNvPr id="993" name="Google Shape;993;p11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994" name="Google Shape;994;p111"/>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995" name="Google Shape;995;p111"/>
            <p:cNvCxnSpPr/>
            <p:nvPr/>
          </p:nvCxnSpPr>
          <p:spPr>
            <a:xfrm rot="10800000">
              <a:off x="4831976" y="1922650"/>
              <a:ext cx="3119718" cy="1588"/>
            </a:xfrm>
            <a:prstGeom prst="straightConnector1">
              <a:avLst/>
            </a:prstGeom>
            <a:noFill/>
            <a:ln w="12700" cap="flat" cmpd="sng">
              <a:solidFill>
                <a:srgbClr val="A5A994"/>
              </a:solidFill>
              <a:prstDash val="solid"/>
              <a:round/>
              <a:headEnd type="none" w="sm" len="sm"/>
              <a:tailEnd type="none" w="sm" len="sm"/>
            </a:ln>
          </p:spPr>
        </p:cxnSp>
      </p:grpSp>
      <p:sp>
        <p:nvSpPr>
          <p:cNvPr id="996" name="Google Shape;996;p111"/>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97" name="Google Shape;997;p111"/>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8"/>
        <p:cNvGrpSpPr/>
        <p:nvPr/>
      </p:nvGrpSpPr>
      <p:grpSpPr>
        <a:xfrm>
          <a:off x="0" y="0"/>
          <a:ext cx="0" cy="0"/>
          <a:chOff x="0" y="0"/>
          <a:chExt cx="0" cy="0"/>
        </a:xfrm>
      </p:grpSpPr>
      <p:sp>
        <p:nvSpPr>
          <p:cNvPr id="999" name="Google Shape;999;p112"/>
          <p:cNvSpPr txBox="1">
            <a:spLocks noGrp="1"/>
          </p:cNvSpPr>
          <p:nvPr>
            <p:ph type="title"/>
          </p:nvPr>
        </p:nvSpPr>
        <p:spPr>
          <a:xfrm>
            <a:off x="6712785" y="1678214"/>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0" name="Google Shape;1000;p112"/>
          <p:cNvSpPr txBox="1">
            <a:spLocks noGrp="1"/>
          </p:cNvSpPr>
          <p:nvPr>
            <p:ph type="body" idx="1"/>
          </p:nvPr>
        </p:nvSpPr>
        <p:spPr>
          <a:xfrm>
            <a:off x="922681" y="559417"/>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001" name="Google Shape;1001;p112"/>
          <p:cNvSpPr txBox="1">
            <a:spLocks noGrp="1"/>
          </p:cNvSpPr>
          <p:nvPr>
            <p:ph type="body" idx="2"/>
          </p:nvPr>
        </p:nvSpPr>
        <p:spPr>
          <a:xfrm>
            <a:off x="6712785" y="3603831"/>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1002" name="Google Shape;1002;p112"/>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3" name="Google Shape;1003;p112"/>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4" name="Google Shape;1004;p112"/>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1005"/>
        <p:cNvGrpSpPr/>
        <p:nvPr/>
      </p:nvGrpSpPr>
      <p:grpSpPr>
        <a:xfrm>
          <a:off x="0" y="0"/>
          <a:ext cx="0" cy="0"/>
          <a:chOff x="0" y="0"/>
          <a:chExt cx="0" cy="0"/>
        </a:xfrm>
      </p:grpSpPr>
      <p:pic>
        <p:nvPicPr>
          <p:cNvPr id="1006" name="Google Shape;1006;p113"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07" name="Google Shape;1007;p113"/>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8" name="Google Shape;1008;p113"/>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9" name="Google Shape;1009;p113"/>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010" name="Google Shape;1010;p113"/>
          <p:cNvGrpSpPr/>
          <p:nvPr/>
        </p:nvGrpSpPr>
        <p:grpSpPr>
          <a:xfrm>
            <a:off x="1592136" y="2887530"/>
            <a:ext cx="9038813" cy="923330"/>
            <a:chOff x="1172584" y="1381459"/>
            <a:chExt cx="6779110" cy="923330"/>
          </a:xfrm>
        </p:grpSpPr>
        <p:sp>
          <p:nvSpPr>
            <p:cNvPr id="1011" name="Google Shape;1011;p113"/>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7D9C1"/>
                  </a:solidFill>
                  <a:latin typeface="Noto Sans Symbols"/>
                  <a:ea typeface="Noto Sans Symbols"/>
                  <a:cs typeface="Noto Sans Symbols"/>
                  <a:sym typeface="Noto Sans Symbols"/>
                </a:rPr>
                <a:t></a:t>
              </a:r>
              <a:endParaRPr sz="5400" b="0" i="0" u="none" strike="noStrike" cap="none">
                <a:solidFill>
                  <a:srgbClr val="D7D9C1"/>
                </a:solidFill>
                <a:latin typeface="Noto Sans Symbols"/>
                <a:ea typeface="Noto Sans Symbols"/>
                <a:cs typeface="Noto Sans Symbols"/>
                <a:sym typeface="Noto Sans Symbols"/>
              </a:endParaRPr>
            </a:p>
          </p:txBody>
        </p:sp>
        <p:cxnSp>
          <p:nvCxnSpPr>
            <p:cNvPr id="1012" name="Google Shape;1012;p113"/>
            <p:cNvCxnSpPr/>
            <p:nvPr/>
          </p:nvCxnSpPr>
          <p:spPr>
            <a:xfrm rot="10800000">
              <a:off x="1172584" y="1925620"/>
              <a:ext cx="3119718" cy="1588"/>
            </a:xfrm>
            <a:prstGeom prst="straightConnector1">
              <a:avLst/>
            </a:prstGeom>
            <a:noFill/>
            <a:ln w="12700" cap="flat" cmpd="sng">
              <a:solidFill>
                <a:srgbClr val="D7D9C1"/>
              </a:solidFill>
              <a:prstDash val="solid"/>
              <a:round/>
              <a:headEnd type="none" w="sm" len="sm"/>
              <a:tailEnd type="none" w="sm" len="sm"/>
            </a:ln>
          </p:spPr>
        </p:cxnSp>
        <p:cxnSp>
          <p:nvCxnSpPr>
            <p:cNvPr id="1013" name="Google Shape;1013;p113"/>
            <p:cNvCxnSpPr/>
            <p:nvPr/>
          </p:nvCxnSpPr>
          <p:spPr>
            <a:xfrm rot="10800000">
              <a:off x="4831976" y="1922930"/>
              <a:ext cx="3119718" cy="1588"/>
            </a:xfrm>
            <a:prstGeom prst="straightConnector1">
              <a:avLst/>
            </a:prstGeom>
            <a:noFill/>
            <a:ln w="12700" cap="flat" cmpd="sng">
              <a:solidFill>
                <a:srgbClr val="D7D9C1"/>
              </a:solidFill>
              <a:prstDash val="solid"/>
              <a:round/>
              <a:headEnd type="none" w="sm" len="sm"/>
              <a:tailEnd type="none" w="sm" len="sm"/>
            </a:ln>
          </p:spPr>
        </p:cxnSp>
      </p:grpSp>
      <p:sp>
        <p:nvSpPr>
          <p:cNvPr id="1014" name="Google Shape;1014;p113"/>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113"/>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6"/>
        <p:cNvGrpSpPr/>
        <p:nvPr/>
      </p:nvGrpSpPr>
      <p:grpSpPr>
        <a:xfrm>
          <a:off x="0" y="0"/>
          <a:ext cx="0" cy="0"/>
          <a:chOff x="0" y="0"/>
          <a:chExt cx="0" cy="0"/>
        </a:xfrm>
      </p:grpSpPr>
      <p:pic>
        <p:nvPicPr>
          <p:cNvPr id="1017" name="Google Shape;1017;p114"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1018" name="Google Shape;1018;p114"/>
          <p:cNvGrpSpPr/>
          <p:nvPr/>
        </p:nvGrpSpPr>
        <p:grpSpPr>
          <a:xfrm>
            <a:off x="1563448" y="2887579"/>
            <a:ext cx="9038813" cy="923330"/>
            <a:chOff x="1172584" y="1381459"/>
            <a:chExt cx="6779110" cy="923330"/>
          </a:xfrm>
        </p:grpSpPr>
        <p:sp>
          <p:nvSpPr>
            <p:cNvPr id="1019" name="Google Shape;1019;p11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1020" name="Google Shape;1020;p114"/>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1021" name="Google Shape;1021;p114"/>
            <p:cNvCxnSpPr/>
            <p:nvPr/>
          </p:nvCxnSpPr>
          <p:spPr>
            <a:xfrm rot="10800000">
              <a:off x="4831976" y="1927412"/>
              <a:ext cx="3119718" cy="1588"/>
            </a:xfrm>
            <a:prstGeom prst="straightConnector1">
              <a:avLst/>
            </a:prstGeom>
            <a:noFill/>
            <a:ln w="12700" cap="flat" cmpd="sng">
              <a:solidFill>
                <a:srgbClr val="A5A994"/>
              </a:solidFill>
              <a:prstDash val="solid"/>
              <a:round/>
              <a:headEnd type="none" w="sm" len="sm"/>
              <a:tailEnd type="none" w="sm" len="sm"/>
            </a:ln>
          </p:spPr>
        </p:cxnSp>
      </p:grpSp>
      <p:sp>
        <p:nvSpPr>
          <p:cNvPr id="1022" name="Google Shape;1022;p114"/>
          <p:cNvSpPr txBox="1">
            <a:spLocks noGrp="1"/>
          </p:cNvSpPr>
          <p:nvPr>
            <p:ph type="title"/>
          </p:nvPr>
        </p:nvSpPr>
        <p:spPr>
          <a:xfrm>
            <a:off x="920066"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3" name="Google Shape;1023;p114"/>
          <p:cNvSpPr txBox="1">
            <a:spLocks noGrp="1"/>
          </p:cNvSpPr>
          <p:nvPr>
            <p:ph type="body" idx="1"/>
          </p:nvPr>
        </p:nvSpPr>
        <p:spPr>
          <a:xfrm>
            <a:off x="932331" y="3767335"/>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1024" name="Google Shape;1024;p114"/>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5" name="Google Shape;1025;p114"/>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6" name="Google Shape;1026;p114"/>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7"/>
        <p:cNvGrpSpPr/>
        <p:nvPr/>
      </p:nvGrpSpPr>
      <p:grpSpPr>
        <a:xfrm>
          <a:off x="0" y="0"/>
          <a:ext cx="0" cy="0"/>
          <a:chOff x="0" y="0"/>
          <a:chExt cx="0" cy="0"/>
        </a:xfrm>
      </p:grpSpPr>
      <p:sp>
        <p:nvSpPr>
          <p:cNvPr id="1028" name="Google Shape;1028;p11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9" name="Google Shape;1029;p115"/>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030" name="Google Shape;1030;p115"/>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031" name="Google Shape;1031;p115"/>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032" name="Google Shape;1032;p115"/>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033" name="Google Shape;1033;p115"/>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4" name="Google Shape;1034;p115"/>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5" name="Google Shape;1035;p115"/>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036" name="Google Shape;1036;p115"/>
          <p:cNvGrpSpPr/>
          <p:nvPr/>
        </p:nvGrpSpPr>
        <p:grpSpPr>
          <a:xfrm>
            <a:off x="1563448" y="1392217"/>
            <a:ext cx="9038813" cy="923330"/>
            <a:chOff x="1172584" y="1381459"/>
            <a:chExt cx="6779110" cy="923330"/>
          </a:xfrm>
        </p:grpSpPr>
        <p:sp>
          <p:nvSpPr>
            <p:cNvPr id="1037" name="Google Shape;1037;p115"/>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1038" name="Google Shape;1038;p115"/>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1039" name="Google Shape;1039;p115"/>
            <p:cNvCxnSpPr/>
            <p:nvPr/>
          </p:nvCxnSpPr>
          <p:spPr>
            <a:xfrm rot="10800000">
              <a:off x="4831976" y="1922650"/>
              <a:ext cx="3119718" cy="1588"/>
            </a:xfrm>
            <a:prstGeom prst="straightConnector1">
              <a:avLst/>
            </a:prstGeom>
            <a:noFill/>
            <a:ln w="12700" cap="flat" cmpd="sng">
              <a:solidFill>
                <a:srgbClr val="A5A994"/>
              </a:solidFill>
              <a:prstDash val="solid"/>
              <a:round/>
              <a:headEnd type="none" w="sm" len="sm"/>
              <a:tailEnd type="none" w="sm" len="sm"/>
            </a:ln>
          </p:spPr>
        </p:cxnSp>
      </p:gr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40"/>
        <p:cNvGrpSpPr/>
        <p:nvPr/>
      </p:nvGrpSpPr>
      <p:grpSpPr>
        <a:xfrm>
          <a:off x="0" y="0"/>
          <a:ext cx="0" cy="0"/>
          <a:chOff x="0" y="0"/>
          <a:chExt cx="0" cy="0"/>
        </a:xfrm>
      </p:grpSpPr>
      <p:sp>
        <p:nvSpPr>
          <p:cNvPr id="1041" name="Google Shape;1041;p11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2" name="Google Shape;1042;p116"/>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3" name="Google Shape;1043;p116"/>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4" name="Google Shape;1044;p116"/>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045" name="Google Shape;1045;p116"/>
          <p:cNvGrpSpPr/>
          <p:nvPr/>
        </p:nvGrpSpPr>
        <p:grpSpPr>
          <a:xfrm>
            <a:off x="1563448" y="1392217"/>
            <a:ext cx="9038813" cy="923330"/>
            <a:chOff x="1172584" y="1381459"/>
            <a:chExt cx="6779110" cy="923330"/>
          </a:xfrm>
        </p:grpSpPr>
        <p:sp>
          <p:nvSpPr>
            <p:cNvPr id="1046" name="Google Shape;1046;p11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1047" name="Google Shape;1047;p116"/>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1048" name="Google Shape;1048;p116"/>
            <p:cNvCxnSpPr/>
            <p:nvPr/>
          </p:nvCxnSpPr>
          <p:spPr>
            <a:xfrm rot="10800000">
              <a:off x="4831976" y="1922650"/>
              <a:ext cx="3119718" cy="1588"/>
            </a:xfrm>
            <a:prstGeom prst="straightConnector1">
              <a:avLst/>
            </a:prstGeom>
            <a:noFill/>
            <a:ln w="12700" cap="flat" cmpd="sng">
              <a:solidFill>
                <a:srgbClr val="A5A994"/>
              </a:solidFill>
              <a:prstDash val="solid"/>
              <a:round/>
              <a:headEnd type="none" w="sm" len="sm"/>
              <a:tailEnd type="none" w="sm" len="sm"/>
            </a:ln>
          </p:spPr>
        </p:cxn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49"/>
        <p:cNvGrpSpPr/>
        <p:nvPr/>
      </p:nvGrpSpPr>
      <p:grpSpPr>
        <a:xfrm>
          <a:off x="0" y="0"/>
          <a:ext cx="0" cy="0"/>
          <a:chOff x="0" y="0"/>
          <a:chExt cx="0" cy="0"/>
        </a:xfrm>
      </p:grpSpPr>
      <p:sp>
        <p:nvSpPr>
          <p:cNvPr id="1050" name="Google Shape;1050;p117"/>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1" name="Google Shape;1051;p117"/>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2" name="Google Shape;1052;p117"/>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53"/>
        <p:cNvGrpSpPr/>
        <p:nvPr/>
      </p:nvGrpSpPr>
      <p:grpSpPr>
        <a:xfrm>
          <a:off x="0" y="0"/>
          <a:ext cx="0" cy="0"/>
          <a:chOff x="0" y="0"/>
          <a:chExt cx="0" cy="0"/>
        </a:xfrm>
      </p:grpSpPr>
      <p:sp>
        <p:nvSpPr>
          <p:cNvPr id="1054" name="Google Shape;1054;p118"/>
          <p:cNvSpPr txBox="1">
            <a:spLocks noGrp="1"/>
          </p:cNvSpPr>
          <p:nvPr>
            <p:ph type="title"/>
          </p:nvPr>
        </p:nvSpPr>
        <p:spPr>
          <a:xfrm>
            <a:off x="903643" y="4668837"/>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5" name="Google Shape;1055;p118"/>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1056" name="Google Shape;1056;p118"/>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1057" name="Google Shape;1057;p118"/>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8" name="Google Shape;1058;p118"/>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9" name="Google Shape;1059;p118"/>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0"/>
        <p:cNvGrpSpPr/>
        <p:nvPr/>
      </p:nvGrpSpPr>
      <p:grpSpPr>
        <a:xfrm>
          <a:off x="0" y="0"/>
          <a:ext cx="0" cy="0"/>
          <a:chOff x="0" y="0"/>
          <a:chExt cx="0" cy="0"/>
        </a:xfrm>
      </p:grpSpPr>
      <p:sp>
        <p:nvSpPr>
          <p:cNvPr id="1061" name="Google Shape;1061;p11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2" name="Google Shape;1062;p119"/>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63" name="Google Shape;1063;p119"/>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4" name="Google Shape;1064;p119"/>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5" name="Google Shape;1065;p119"/>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066" name="Google Shape;1066;p119"/>
          <p:cNvGrpSpPr/>
          <p:nvPr/>
        </p:nvGrpSpPr>
        <p:grpSpPr>
          <a:xfrm>
            <a:off x="1563448" y="1392217"/>
            <a:ext cx="9038813" cy="923330"/>
            <a:chOff x="1172584" y="1381459"/>
            <a:chExt cx="6779110" cy="923330"/>
          </a:xfrm>
        </p:grpSpPr>
        <p:sp>
          <p:nvSpPr>
            <p:cNvPr id="1067" name="Google Shape;1067;p119"/>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1068" name="Google Shape;1068;p119"/>
            <p:cNvCxnSpPr/>
            <p:nvPr/>
          </p:nvCxnSpPr>
          <p:spPr>
            <a:xfrm rot="10800000">
              <a:off x="1172584" y="1925620"/>
              <a:ext cx="3119718" cy="1588"/>
            </a:xfrm>
            <a:prstGeom prst="straightConnector1">
              <a:avLst/>
            </a:prstGeom>
            <a:noFill/>
            <a:ln w="12700" cap="flat" cmpd="sng">
              <a:solidFill>
                <a:srgbClr val="A5A994"/>
              </a:solidFill>
              <a:prstDash val="solid"/>
              <a:round/>
              <a:headEnd type="none" w="sm" len="sm"/>
              <a:tailEnd type="none" w="sm" len="sm"/>
            </a:ln>
          </p:spPr>
        </p:cxnSp>
        <p:cxnSp>
          <p:nvCxnSpPr>
            <p:cNvPr id="1069" name="Google Shape;1069;p119"/>
            <p:cNvCxnSpPr/>
            <p:nvPr/>
          </p:nvCxnSpPr>
          <p:spPr>
            <a:xfrm rot="10800000">
              <a:off x="4831976" y="1922650"/>
              <a:ext cx="3119718" cy="1588"/>
            </a:xfrm>
            <a:prstGeom prst="straightConnector1">
              <a:avLst/>
            </a:prstGeom>
            <a:noFill/>
            <a:ln w="12700" cap="flat" cmpd="sng">
              <a:solidFill>
                <a:srgbClr val="A5A994"/>
              </a:solidFill>
              <a:prstDash val="solid"/>
              <a:round/>
              <a:headEnd type="none" w="sm" len="sm"/>
              <a:tailEnd type="none" w="sm" len="sm"/>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5"/>
        <p:cNvGrpSpPr/>
        <p:nvPr/>
      </p:nvGrpSpPr>
      <p:grpSpPr>
        <a:xfrm>
          <a:off x="0" y="0"/>
          <a:ext cx="0" cy="0"/>
          <a:chOff x="0" y="0"/>
          <a:chExt cx="0" cy="0"/>
        </a:xfrm>
      </p:grpSpPr>
      <p:sp>
        <p:nvSpPr>
          <p:cNvPr id="106" name="Google Shape;106;p12"/>
          <p:cNvSpPr txBox="1">
            <a:spLocks noGrp="1"/>
          </p:cNvSpPr>
          <p:nvPr>
            <p:ph type="title"/>
          </p:nvPr>
        </p:nvSpPr>
        <p:spPr>
          <a:xfrm rot="5400000">
            <a:off x="7357572" y="2224104"/>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
          <p:cNvSpPr txBox="1">
            <a:spLocks noGrp="1"/>
          </p:cNvSpPr>
          <p:nvPr>
            <p:ph type="body" idx="1"/>
          </p:nvPr>
        </p:nvSpPr>
        <p:spPr>
          <a:xfrm rot="5400000">
            <a:off x="2078098" y="-310061"/>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8" name="Google Shape;108;p12"/>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2"/>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12"/>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111" name="Google Shape;111;p12"/>
          <p:cNvGrpSpPr/>
          <p:nvPr/>
        </p:nvGrpSpPr>
        <p:grpSpPr>
          <a:xfrm rot="5400000">
            <a:off x="6125426" y="2880882"/>
            <a:ext cx="5480154" cy="923331"/>
            <a:chOff x="1815339" y="1496875"/>
            <a:chExt cx="5480154" cy="692497"/>
          </a:xfrm>
        </p:grpSpPr>
        <p:sp>
          <p:nvSpPr>
            <p:cNvPr id="112" name="Google Shape;112;p12"/>
            <p:cNvSpPr txBox="1"/>
            <p:nvPr/>
          </p:nvSpPr>
          <p:spPr>
            <a:xfrm>
              <a:off x="4233694"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113" name="Google Shape;113;p12"/>
            <p:cNvCxnSpPr/>
            <p:nvPr/>
          </p:nvCxnSpPr>
          <p:spPr>
            <a:xfrm rot="10800000">
              <a:off x="1815339" y="1924709"/>
              <a:ext cx="2468880" cy="2505"/>
            </a:xfrm>
            <a:prstGeom prst="straightConnector1">
              <a:avLst/>
            </a:prstGeom>
            <a:noFill/>
            <a:ln w="12700" cap="flat" cmpd="sng">
              <a:solidFill>
                <a:srgbClr val="5963B8"/>
              </a:solidFill>
              <a:prstDash val="solid"/>
              <a:round/>
              <a:headEnd type="none" w="sm" len="sm"/>
              <a:tailEnd type="none" w="sm" len="sm"/>
            </a:ln>
          </p:spPr>
        </p:cxnSp>
        <p:cxnSp>
          <p:nvCxnSpPr>
            <p:cNvPr id="114" name="Google Shape;114;p12"/>
            <p:cNvCxnSpPr/>
            <p:nvPr/>
          </p:nvCxnSpPr>
          <p:spPr>
            <a:xfrm rot="10800000">
              <a:off x="4826613" y="1927417"/>
              <a:ext cx="2468880" cy="1588"/>
            </a:xfrm>
            <a:prstGeom prst="straightConnector1">
              <a:avLst/>
            </a:prstGeom>
            <a:noFill/>
            <a:ln w="12700" cap="flat" cmpd="sng">
              <a:solidFill>
                <a:srgbClr val="5963B8"/>
              </a:solidFill>
              <a:prstDash val="solid"/>
              <a:round/>
              <a:headEnd type="none" w="sm" len="sm"/>
              <a:tailEnd type="none" w="sm" len="sm"/>
            </a:ln>
          </p:spPr>
        </p:cxn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70"/>
        <p:cNvGrpSpPr/>
        <p:nvPr/>
      </p:nvGrpSpPr>
      <p:grpSpPr>
        <a:xfrm>
          <a:off x="0" y="0"/>
          <a:ext cx="0" cy="0"/>
          <a:chOff x="0" y="0"/>
          <a:chExt cx="0" cy="0"/>
        </a:xfrm>
      </p:grpSpPr>
      <p:sp>
        <p:nvSpPr>
          <p:cNvPr id="1071" name="Google Shape;1071;p120"/>
          <p:cNvSpPr txBox="1">
            <a:spLocks noGrp="1"/>
          </p:cNvSpPr>
          <p:nvPr>
            <p:ph type="title"/>
          </p:nvPr>
        </p:nvSpPr>
        <p:spPr>
          <a:xfrm rot="5400000">
            <a:off x="7357506" y="2224004"/>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120"/>
          <p:cNvSpPr txBox="1">
            <a:spLocks noGrp="1"/>
          </p:cNvSpPr>
          <p:nvPr>
            <p:ph type="body" idx="1"/>
          </p:nvPr>
        </p:nvSpPr>
        <p:spPr>
          <a:xfrm rot="5400000">
            <a:off x="2078031" y="-310161"/>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73" name="Google Shape;1073;p120"/>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4" name="Google Shape;1074;p120"/>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120"/>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076" name="Google Shape;1076;p120"/>
          <p:cNvGrpSpPr/>
          <p:nvPr/>
        </p:nvGrpSpPr>
        <p:grpSpPr>
          <a:xfrm rot="5400000">
            <a:off x="6125426" y="2880832"/>
            <a:ext cx="5480154" cy="923331"/>
            <a:chOff x="1815339" y="1496875"/>
            <a:chExt cx="5480154" cy="692497"/>
          </a:xfrm>
        </p:grpSpPr>
        <p:sp>
          <p:nvSpPr>
            <p:cNvPr id="1077" name="Google Shape;1077;p120"/>
            <p:cNvSpPr txBox="1"/>
            <p:nvPr/>
          </p:nvSpPr>
          <p:spPr>
            <a:xfrm>
              <a:off x="4233644"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994"/>
                  </a:solidFill>
                  <a:latin typeface="Noto Sans Symbols"/>
                  <a:ea typeface="Noto Sans Symbols"/>
                  <a:cs typeface="Noto Sans Symbols"/>
                  <a:sym typeface="Noto Sans Symbols"/>
                </a:rPr>
                <a:t></a:t>
              </a:r>
              <a:endParaRPr sz="5400" b="0" i="0" u="none" strike="noStrike" cap="none">
                <a:solidFill>
                  <a:srgbClr val="A5A994"/>
                </a:solidFill>
                <a:latin typeface="Noto Sans Symbols"/>
                <a:ea typeface="Noto Sans Symbols"/>
                <a:cs typeface="Noto Sans Symbols"/>
                <a:sym typeface="Noto Sans Symbols"/>
              </a:endParaRPr>
            </a:p>
          </p:txBody>
        </p:sp>
        <p:cxnSp>
          <p:nvCxnSpPr>
            <p:cNvPr id="1078" name="Google Shape;1078;p120"/>
            <p:cNvCxnSpPr/>
            <p:nvPr/>
          </p:nvCxnSpPr>
          <p:spPr>
            <a:xfrm rot="10800000">
              <a:off x="1815339" y="1924709"/>
              <a:ext cx="2468880" cy="2505"/>
            </a:xfrm>
            <a:prstGeom prst="straightConnector1">
              <a:avLst/>
            </a:prstGeom>
            <a:noFill/>
            <a:ln w="12700" cap="flat" cmpd="sng">
              <a:solidFill>
                <a:srgbClr val="A5A994"/>
              </a:solidFill>
              <a:prstDash val="solid"/>
              <a:round/>
              <a:headEnd type="none" w="sm" len="sm"/>
              <a:tailEnd type="none" w="sm" len="sm"/>
            </a:ln>
          </p:spPr>
        </p:cxnSp>
        <p:cxnSp>
          <p:nvCxnSpPr>
            <p:cNvPr id="1079" name="Google Shape;1079;p120"/>
            <p:cNvCxnSpPr/>
            <p:nvPr/>
          </p:nvCxnSpPr>
          <p:spPr>
            <a:xfrm rot="10800000">
              <a:off x="4826613" y="1927417"/>
              <a:ext cx="2468880" cy="1588"/>
            </a:xfrm>
            <a:prstGeom prst="straightConnector1">
              <a:avLst/>
            </a:prstGeom>
            <a:noFill/>
            <a:ln w="12700" cap="flat" cmpd="sng">
              <a:solidFill>
                <a:srgbClr val="A5A994"/>
              </a:solidFill>
              <a:prstDash val="solid"/>
              <a:round/>
              <a:headEnd type="none" w="sm" len="sm"/>
              <a:tailEnd type="none" w="sm" len="sm"/>
            </a:ln>
          </p:spPr>
        </p:cxnSp>
      </p:gr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7"/>
        <p:cNvGrpSpPr/>
        <p:nvPr/>
      </p:nvGrpSpPr>
      <p:grpSpPr>
        <a:xfrm>
          <a:off x="0" y="0"/>
          <a:ext cx="0" cy="0"/>
          <a:chOff x="0" y="0"/>
          <a:chExt cx="0" cy="0"/>
        </a:xfrm>
      </p:grpSpPr>
      <p:sp>
        <p:nvSpPr>
          <p:cNvPr id="1088" name="Google Shape;1088;p122"/>
          <p:cNvSpPr txBox="1">
            <a:spLocks noGrp="1"/>
          </p:cNvSpPr>
          <p:nvPr>
            <p:ph type="body" idx="1"/>
          </p:nvPr>
        </p:nvSpPr>
        <p:spPr>
          <a:xfrm>
            <a:off x="932330" y="2248348"/>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089" name="Google Shape;1089;p122"/>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22"/>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1" name="Google Shape;1091;p122"/>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092" name="Google Shape;1092;p12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93" name="Google Shape;1093;p122"/>
          <p:cNvGrpSpPr/>
          <p:nvPr/>
        </p:nvGrpSpPr>
        <p:grpSpPr>
          <a:xfrm>
            <a:off x="1563446" y="1392217"/>
            <a:ext cx="9038813" cy="923330"/>
            <a:chOff x="1172584" y="1381459"/>
            <a:chExt cx="6779110" cy="923330"/>
          </a:xfrm>
        </p:grpSpPr>
        <p:sp>
          <p:nvSpPr>
            <p:cNvPr id="1094" name="Google Shape;1094;p122"/>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095" name="Google Shape;1095;p122"/>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096" name="Google Shape;1096;p122"/>
            <p:cNvCxnSpPr/>
            <p:nvPr/>
          </p:nvCxnSpPr>
          <p:spPr>
            <a:xfrm rot="10800000">
              <a:off x="4831976" y="1922650"/>
              <a:ext cx="3119718" cy="1588"/>
            </a:xfrm>
            <a:prstGeom prst="straightConnector1">
              <a:avLst/>
            </a:prstGeom>
            <a:noFill/>
            <a:ln w="12700" cap="flat" cmpd="sng">
              <a:solidFill>
                <a:srgbClr val="538CD5"/>
              </a:solidFill>
              <a:prstDash val="solid"/>
              <a:round/>
              <a:headEnd type="none" w="sm" len="sm"/>
              <a:tailEnd type="none" w="sm" len="sm"/>
            </a:ln>
          </p:spPr>
        </p:cxnSp>
      </p:gr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1097"/>
        <p:cNvGrpSpPr/>
        <p:nvPr/>
      </p:nvGrpSpPr>
      <p:grpSpPr>
        <a:xfrm>
          <a:off x="0" y="0"/>
          <a:ext cx="0" cy="0"/>
          <a:chOff x="0" y="0"/>
          <a:chExt cx="0" cy="0"/>
        </a:xfrm>
      </p:grpSpPr>
      <p:pic>
        <p:nvPicPr>
          <p:cNvPr id="1098" name="Google Shape;1098;p123"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099" name="Google Shape;1099;p123"/>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0" name="Google Shape;1100;p123"/>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1" name="Google Shape;1101;p123"/>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1pPr>
            <a:lvl2pPr marL="0" lvl="1"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2pPr>
            <a:lvl3pPr marL="0" lvl="2"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3pPr>
            <a:lvl4pPr marL="0" lvl="3"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4pPr>
            <a:lvl5pPr marL="0" lvl="4"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5pPr>
            <a:lvl6pPr marL="0" lvl="5"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6pPr>
            <a:lvl7pPr marL="0" lvl="6"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7pPr>
            <a:lvl8pPr marL="0" lvl="7"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8pPr>
            <a:lvl9pPr marL="0" lvl="8" indent="0" algn="r">
              <a:lnSpc>
                <a:spcPct val="100000"/>
              </a:lnSpc>
              <a:spcBef>
                <a:spcPts val="0"/>
              </a:spcBef>
              <a:spcAft>
                <a:spcPts val="0"/>
              </a:spcAft>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102" name="Google Shape;1102;p123"/>
          <p:cNvGrpSpPr/>
          <p:nvPr/>
        </p:nvGrpSpPr>
        <p:grpSpPr>
          <a:xfrm>
            <a:off x="1592135" y="2887530"/>
            <a:ext cx="9038813" cy="923330"/>
            <a:chOff x="1172584" y="1381459"/>
            <a:chExt cx="6779110" cy="923330"/>
          </a:xfrm>
        </p:grpSpPr>
        <p:sp>
          <p:nvSpPr>
            <p:cNvPr id="1103" name="Google Shape;1103;p123"/>
            <p:cNvSpPr txBox="1"/>
            <p:nvPr/>
          </p:nvSpPr>
          <p:spPr>
            <a:xfrm>
              <a:off x="4147073" y="1381459"/>
              <a:ext cx="657872"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DD9C3"/>
                  </a:solidFill>
                  <a:latin typeface="Noto Sans Symbols"/>
                  <a:ea typeface="Noto Sans Symbols"/>
                  <a:cs typeface="Noto Sans Symbols"/>
                  <a:sym typeface="Noto Sans Symbols"/>
                </a:rPr>
                <a:t></a:t>
              </a:r>
              <a:endParaRPr sz="5400" b="0" i="0" u="none" strike="noStrike" cap="none">
                <a:solidFill>
                  <a:srgbClr val="DDD9C3"/>
                </a:solidFill>
                <a:latin typeface="Noto Sans Symbols"/>
                <a:ea typeface="Noto Sans Symbols"/>
                <a:cs typeface="Noto Sans Symbols"/>
                <a:sym typeface="Noto Sans Symbols"/>
              </a:endParaRPr>
            </a:p>
          </p:txBody>
        </p:sp>
        <p:cxnSp>
          <p:nvCxnSpPr>
            <p:cNvPr id="1104" name="Google Shape;1104;p123"/>
            <p:cNvCxnSpPr/>
            <p:nvPr/>
          </p:nvCxnSpPr>
          <p:spPr>
            <a:xfrm rot="10800000">
              <a:off x="1172584" y="1925620"/>
              <a:ext cx="3119718" cy="1588"/>
            </a:xfrm>
            <a:prstGeom prst="straightConnector1">
              <a:avLst/>
            </a:prstGeom>
            <a:noFill/>
            <a:ln w="12700" cap="flat" cmpd="sng">
              <a:solidFill>
                <a:srgbClr val="DDD9C3"/>
              </a:solidFill>
              <a:prstDash val="solid"/>
              <a:round/>
              <a:headEnd type="none" w="sm" len="sm"/>
              <a:tailEnd type="none" w="sm" len="sm"/>
            </a:ln>
          </p:spPr>
        </p:cxnSp>
        <p:cxnSp>
          <p:nvCxnSpPr>
            <p:cNvPr id="1105" name="Google Shape;1105;p123"/>
            <p:cNvCxnSpPr/>
            <p:nvPr/>
          </p:nvCxnSpPr>
          <p:spPr>
            <a:xfrm rot="10800000">
              <a:off x="4831976" y="1922930"/>
              <a:ext cx="3119718" cy="1588"/>
            </a:xfrm>
            <a:prstGeom prst="straightConnector1">
              <a:avLst/>
            </a:prstGeom>
            <a:noFill/>
            <a:ln w="12700" cap="flat" cmpd="sng">
              <a:solidFill>
                <a:srgbClr val="DDD9C3"/>
              </a:solidFill>
              <a:prstDash val="solid"/>
              <a:round/>
              <a:headEnd type="none" w="sm" len="sm"/>
              <a:tailEnd type="none" w="sm" len="sm"/>
            </a:ln>
          </p:spPr>
        </p:cxnSp>
      </p:grpSp>
      <p:sp>
        <p:nvSpPr>
          <p:cNvPr id="1106" name="Google Shape;1106;p123"/>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123"/>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8"/>
        <p:cNvGrpSpPr/>
        <p:nvPr/>
      </p:nvGrpSpPr>
      <p:grpSpPr>
        <a:xfrm>
          <a:off x="0" y="0"/>
          <a:ext cx="0" cy="0"/>
          <a:chOff x="0" y="0"/>
          <a:chExt cx="0" cy="0"/>
        </a:xfrm>
      </p:grpSpPr>
      <p:pic>
        <p:nvPicPr>
          <p:cNvPr id="1109" name="Google Shape;1109;p124"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1110" name="Google Shape;1110;p124"/>
          <p:cNvGrpSpPr/>
          <p:nvPr/>
        </p:nvGrpSpPr>
        <p:grpSpPr>
          <a:xfrm>
            <a:off x="1563446" y="2887579"/>
            <a:ext cx="9038813" cy="923330"/>
            <a:chOff x="1172584" y="1381459"/>
            <a:chExt cx="6779110" cy="923330"/>
          </a:xfrm>
        </p:grpSpPr>
        <p:sp>
          <p:nvSpPr>
            <p:cNvPr id="1111" name="Google Shape;1111;p124"/>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12" name="Google Shape;1112;p124"/>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113" name="Google Shape;1113;p124"/>
            <p:cNvCxnSpPr/>
            <p:nvPr/>
          </p:nvCxnSpPr>
          <p:spPr>
            <a:xfrm rot="10800000">
              <a:off x="4831976" y="1927412"/>
              <a:ext cx="3119718" cy="1588"/>
            </a:xfrm>
            <a:prstGeom prst="straightConnector1">
              <a:avLst/>
            </a:prstGeom>
            <a:noFill/>
            <a:ln w="12700" cap="flat" cmpd="sng">
              <a:solidFill>
                <a:srgbClr val="538CD5"/>
              </a:solidFill>
              <a:prstDash val="solid"/>
              <a:round/>
              <a:headEnd type="none" w="sm" len="sm"/>
              <a:tailEnd type="none" w="sm" len="sm"/>
            </a:ln>
          </p:spPr>
        </p:cxnSp>
      </p:grpSp>
      <p:sp>
        <p:nvSpPr>
          <p:cNvPr id="1114" name="Google Shape;1114;p124"/>
          <p:cNvSpPr txBox="1">
            <a:spLocks noGrp="1"/>
          </p:cNvSpPr>
          <p:nvPr>
            <p:ph type="title"/>
          </p:nvPr>
        </p:nvSpPr>
        <p:spPr>
          <a:xfrm>
            <a:off x="920054"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5" name="Google Shape;1115;p124"/>
          <p:cNvSpPr txBox="1">
            <a:spLocks noGrp="1"/>
          </p:cNvSpPr>
          <p:nvPr>
            <p:ph type="body" idx="1"/>
          </p:nvPr>
        </p:nvSpPr>
        <p:spPr>
          <a:xfrm>
            <a:off x="932331" y="3767317"/>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1116" name="Google Shape;1116;p124"/>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7" name="Google Shape;1117;p124"/>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8" name="Google Shape;1118;p124"/>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19"/>
        <p:cNvGrpSpPr/>
        <p:nvPr/>
      </p:nvGrpSpPr>
      <p:grpSpPr>
        <a:xfrm>
          <a:off x="0" y="0"/>
          <a:ext cx="0" cy="0"/>
          <a:chOff x="0" y="0"/>
          <a:chExt cx="0" cy="0"/>
        </a:xfrm>
      </p:grpSpPr>
      <p:sp>
        <p:nvSpPr>
          <p:cNvPr id="1120" name="Google Shape;1120;p125"/>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1" name="Google Shape;1121;p125"/>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125"/>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1123" name="Google Shape;1123;p12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124" name="Google Shape;1124;p125"/>
          <p:cNvGrpSpPr/>
          <p:nvPr/>
        </p:nvGrpSpPr>
        <p:grpSpPr>
          <a:xfrm>
            <a:off x="1563446" y="1392217"/>
            <a:ext cx="9038813" cy="923330"/>
            <a:chOff x="1172584" y="1381459"/>
            <a:chExt cx="6779110" cy="923330"/>
          </a:xfrm>
        </p:grpSpPr>
        <p:sp>
          <p:nvSpPr>
            <p:cNvPr id="1125" name="Google Shape;1125;p125"/>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26" name="Google Shape;1126;p125"/>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127" name="Google Shape;1127;p125"/>
            <p:cNvCxnSpPr/>
            <p:nvPr/>
          </p:nvCxnSpPr>
          <p:spPr>
            <a:xfrm rot="10800000">
              <a:off x="4831976" y="1922650"/>
              <a:ext cx="3119718" cy="1588"/>
            </a:xfrm>
            <a:prstGeom prst="straightConnector1">
              <a:avLst/>
            </a:prstGeom>
            <a:noFill/>
            <a:ln w="12700" cap="flat" cmpd="sng">
              <a:solidFill>
                <a:srgbClr val="538CD5"/>
              </a:solidFill>
              <a:prstDash val="solid"/>
              <a:round/>
              <a:headEnd type="none" w="sm" len="sm"/>
              <a:tailEnd type="none" w="sm" len="sm"/>
            </a:ln>
          </p:spPr>
        </p:cxnSp>
      </p:grpSp>
      <p:sp>
        <p:nvSpPr>
          <p:cNvPr id="1128" name="Google Shape;1128;p125"/>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129" name="Google Shape;1129;p125"/>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0"/>
        <p:cNvGrpSpPr/>
        <p:nvPr/>
      </p:nvGrpSpPr>
      <p:grpSpPr>
        <a:xfrm>
          <a:off x="0" y="0"/>
          <a:ext cx="0" cy="0"/>
          <a:chOff x="0" y="0"/>
          <a:chExt cx="0" cy="0"/>
        </a:xfrm>
      </p:grpSpPr>
      <p:sp>
        <p:nvSpPr>
          <p:cNvPr id="1131" name="Google Shape;1131;p12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2" name="Google Shape;1132;p126"/>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133" name="Google Shape;1133;p126"/>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134" name="Google Shape;1134;p126"/>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135" name="Google Shape;1135;p126"/>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136" name="Google Shape;1136;p126"/>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7" name="Google Shape;1137;p126"/>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8" name="Google Shape;1138;p126"/>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139" name="Google Shape;1139;p126"/>
          <p:cNvGrpSpPr/>
          <p:nvPr/>
        </p:nvGrpSpPr>
        <p:grpSpPr>
          <a:xfrm>
            <a:off x="1563446" y="1392217"/>
            <a:ext cx="9038813" cy="923330"/>
            <a:chOff x="1172584" y="1381459"/>
            <a:chExt cx="6779110" cy="923330"/>
          </a:xfrm>
        </p:grpSpPr>
        <p:sp>
          <p:nvSpPr>
            <p:cNvPr id="1140" name="Google Shape;1140;p126"/>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41" name="Google Shape;1141;p126"/>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142" name="Google Shape;1142;p126"/>
            <p:cNvCxnSpPr/>
            <p:nvPr/>
          </p:nvCxnSpPr>
          <p:spPr>
            <a:xfrm rot="10800000">
              <a:off x="4831976" y="1922650"/>
              <a:ext cx="3119718" cy="1588"/>
            </a:xfrm>
            <a:prstGeom prst="straightConnector1">
              <a:avLst/>
            </a:prstGeom>
            <a:noFill/>
            <a:ln w="12700" cap="flat" cmpd="sng">
              <a:solidFill>
                <a:srgbClr val="538CD5"/>
              </a:solidFill>
              <a:prstDash val="solid"/>
              <a:round/>
              <a:headEnd type="none" w="sm" len="sm"/>
              <a:tailEnd type="none" w="sm" len="sm"/>
            </a:ln>
          </p:spPr>
        </p:cxn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43"/>
        <p:cNvGrpSpPr/>
        <p:nvPr/>
      </p:nvGrpSpPr>
      <p:grpSpPr>
        <a:xfrm>
          <a:off x="0" y="0"/>
          <a:ext cx="0" cy="0"/>
          <a:chOff x="0" y="0"/>
          <a:chExt cx="0" cy="0"/>
        </a:xfrm>
      </p:grpSpPr>
      <p:sp>
        <p:nvSpPr>
          <p:cNvPr id="1144" name="Google Shape;1144;p12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5" name="Google Shape;1145;p127"/>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6" name="Google Shape;1146;p127"/>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7" name="Google Shape;1147;p127"/>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148" name="Google Shape;1148;p127"/>
          <p:cNvGrpSpPr/>
          <p:nvPr/>
        </p:nvGrpSpPr>
        <p:grpSpPr>
          <a:xfrm>
            <a:off x="1563446" y="1392217"/>
            <a:ext cx="9038813" cy="923330"/>
            <a:chOff x="1172584" y="1381459"/>
            <a:chExt cx="6779110" cy="923330"/>
          </a:xfrm>
        </p:grpSpPr>
        <p:sp>
          <p:nvSpPr>
            <p:cNvPr id="1149" name="Google Shape;1149;p127"/>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50" name="Google Shape;1150;p127"/>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151" name="Google Shape;1151;p127"/>
            <p:cNvCxnSpPr/>
            <p:nvPr/>
          </p:nvCxnSpPr>
          <p:spPr>
            <a:xfrm rot="10800000">
              <a:off x="4831976" y="1922650"/>
              <a:ext cx="3119718" cy="1588"/>
            </a:xfrm>
            <a:prstGeom prst="straightConnector1">
              <a:avLst/>
            </a:prstGeom>
            <a:noFill/>
            <a:ln w="12700" cap="flat" cmpd="sng">
              <a:solidFill>
                <a:srgbClr val="538CD5"/>
              </a:solidFill>
              <a:prstDash val="solid"/>
              <a:round/>
              <a:headEnd type="none" w="sm" len="sm"/>
              <a:tailEnd type="none" w="sm" len="sm"/>
            </a:ln>
          </p:spPr>
        </p:cxn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2"/>
        <p:cNvGrpSpPr/>
        <p:nvPr/>
      </p:nvGrpSpPr>
      <p:grpSpPr>
        <a:xfrm>
          <a:off x="0" y="0"/>
          <a:ext cx="0" cy="0"/>
          <a:chOff x="0" y="0"/>
          <a:chExt cx="0" cy="0"/>
        </a:xfrm>
      </p:grpSpPr>
      <p:sp>
        <p:nvSpPr>
          <p:cNvPr id="1153" name="Google Shape;1153;p128"/>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4" name="Google Shape;1154;p128"/>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5" name="Google Shape;1155;p128"/>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56"/>
        <p:cNvGrpSpPr/>
        <p:nvPr/>
      </p:nvGrpSpPr>
      <p:grpSpPr>
        <a:xfrm>
          <a:off x="0" y="0"/>
          <a:ext cx="0" cy="0"/>
          <a:chOff x="0" y="0"/>
          <a:chExt cx="0" cy="0"/>
        </a:xfrm>
      </p:grpSpPr>
      <p:sp>
        <p:nvSpPr>
          <p:cNvPr id="1157" name="Google Shape;1157;p129"/>
          <p:cNvSpPr txBox="1">
            <a:spLocks noGrp="1"/>
          </p:cNvSpPr>
          <p:nvPr>
            <p:ph type="title"/>
          </p:nvPr>
        </p:nvSpPr>
        <p:spPr>
          <a:xfrm>
            <a:off x="6712773" y="1678196"/>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8" name="Google Shape;1158;p129"/>
          <p:cNvSpPr txBox="1">
            <a:spLocks noGrp="1"/>
          </p:cNvSpPr>
          <p:nvPr>
            <p:ph type="body" idx="1"/>
          </p:nvPr>
        </p:nvSpPr>
        <p:spPr>
          <a:xfrm>
            <a:off x="922669" y="559399"/>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159" name="Google Shape;1159;p129"/>
          <p:cNvSpPr txBox="1">
            <a:spLocks noGrp="1"/>
          </p:cNvSpPr>
          <p:nvPr>
            <p:ph type="body" idx="2"/>
          </p:nvPr>
        </p:nvSpPr>
        <p:spPr>
          <a:xfrm>
            <a:off x="6712773" y="3603813"/>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1160" name="Google Shape;1160;p129"/>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1" name="Google Shape;1161;p129"/>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2" name="Google Shape;1162;p129"/>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63"/>
        <p:cNvGrpSpPr/>
        <p:nvPr/>
      </p:nvGrpSpPr>
      <p:grpSpPr>
        <a:xfrm>
          <a:off x="0" y="0"/>
          <a:ext cx="0" cy="0"/>
          <a:chOff x="0" y="0"/>
          <a:chExt cx="0" cy="0"/>
        </a:xfrm>
      </p:grpSpPr>
      <p:sp>
        <p:nvSpPr>
          <p:cNvPr id="1164" name="Google Shape;1164;p130"/>
          <p:cNvSpPr txBox="1">
            <a:spLocks noGrp="1"/>
          </p:cNvSpPr>
          <p:nvPr>
            <p:ph type="title"/>
          </p:nvPr>
        </p:nvSpPr>
        <p:spPr>
          <a:xfrm>
            <a:off x="903642" y="4668819"/>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5" name="Google Shape;1165;p130"/>
          <p:cNvSpPr>
            <a:spLocks noGrp="1"/>
          </p:cNvSpPr>
          <p:nvPr>
            <p:ph type="pic" idx="2"/>
          </p:nvPr>
        </p:nvSpPr>
        <p:spPr>
          <a:xfrm rot="240000">
            <a:off x="2911723"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1166" name="Google Shape;1166;p130"/>
          <p:cNvSpPr txBox="1">
            <a:spLocks noGrp="1"/>
          </p:cNvSpPr>
          <p:nvPr>
            <p:ph type="body" idx="1"/>
          </p:nvPr>
        </p:nvSpPr>
        <p:spPr>
          <a:xfrm>
            <a:off x="917986"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1167" name="Google Shape;1167;p130"/>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8" name="Google Shape;1168;p130"/>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9" name="Google Shape;1169;p130"/>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
        <p:cNvGrpSpPr/>
        <p:nvPr/>
      </p:nvGrpSpPr>
      <p:grpSpPr>
        <a:xfrm>
          <a:off x="0" y="0"/>
          <a:ext cx="0" cy="0"/>
          <a:chOff x="0" y="0"/>
          <a:chExt cx="0" cy="0"/>
        </a:xfrm>
      </p:grpSpPr>
      <p:sp>
        <p:nvSpPr>
          <p:cNvPr id="123" name="Google Shape;123;p14"/>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24" name="Google Shape;124;p14"/>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4"/>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4"/>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127" name="Google Shape;127;p14"/>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28" name="Google Shape;128;p14"/>
          <p:cNvGrpSpPr/>
          <p:nvPr/>
        </p:nvGrpSpPr>
        <p:grpSpPr>
          <a:xfrm>
            <a:off x="1563448" y="1392217"/>
            <a:ext cx="9038813" cy="923330"/>
            <a:chOff x="1172584" y="1381459"/>
            <a:chExt cx="6779110" cy="923330"/>
          </a:xfrm>
        </p:grpSpPr>
        <p:sp>
          <p:nvSpPr>
            <p:cNvPr id="129" name="Google Shape;129;p1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130" name="Google Shape;130;p14"/>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131" name="Google Shape;131;p14"/>
            <p:cNvCxnSpPr/>
            <p:nvPr/>
          </p:nvCxnSpPr>
          <p:spPr>
            <a:xfrm rot="10800000">
              <a:off x="4831976" y="1922650"/>
              <a:ext cx="3119718" cy="1588"/>
            </a:xfrm>
            <a:prstGeom prst="straightConnector1">
              <a:avLst/>
            </a:prstGeom>
            <a:noFill/>
            <a:ln w="12700" cap="flat" cmpd="sng">
              <a:solidFill>
                <a:srgbClr val="A5A2A7"/>
              </a:solidFill>
              <a:prstDash val="solid"/>
              <a:round/>
              <a:headEnd type="none" w="sm" len="sm"/>
              <a:tailEnd type="none" w="sm" len="sm"/>
            </a:ln>
          </p:spPr>
        </p:cxn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70"/>
        <p:cNvGrpSpPr/>
        <p:nvPr/>
      </p:nvGrpSpPr>
      <p:grpSpPr>
        <a:xfrm>
          <a:off x="0" y="0"/>
          <a:ext cx="0" cy="0"/>
          <a:chOff x="0" y="0"/>
          <a:chExt cx="0" cy="0"/>
        </a:xfrm>
      </p:grpSpPr>
      <p:sp>
        <p:nvSpPr>
          <p:cNvPr id="1171" name="Google Shape;1171;p13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2" name="Google Shape;1172;p131"/>
          <p:cNvSpPr txBox="1">
            <a:spLocks noGrp="1"/>
          </p:cNvSpPr>
          <p:nvPr>
            <p:ph type="body" idx="1"/>
          </p:nvPr>
        </p:nvSpPr>
        <p:spPr>
          <a:xfrm rot="5400000">
            <a:off x="4157093" y="-976414"/>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173" name="Google Shape;1173;p131"/>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4" name="Google Shape;1174;p131"/>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5" name="Google Shape;1175;p131"/>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176" name="Google Shape;1176;p131"/>
          <p:cNvGrpSpPr/>
          <p:nvPr/>
        </p:nvGrpSpPr>
        <p:grpSpPr>
          <a:xfrm>
            <a:off x="1563446" y="1392217"/>
            <a:ext cx="9038813" cy="923330"/>
            <a:chOff x="1172584" y="1381459"/>
            <a:chExt cx="6779110" cy="923330"/>
          </a:xfrm>
        </p:grpSpPr>
        <p:sp>
          <p:nvSpPr>
            <p:cNvPr id="1177" name="Google Shape;1177;p131"/>
            <p:cNvSpPr txBox="1"/>
            <p:nvPr/>
          </p:nvSpPr>
          <p:spPr>
            <a:xfrm>
              <a:off x="4147073" y="1381459"/>
              <a:ext cx="657872"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78" name="Google Shape;1178;p131"/>
            <p:cNvCxnSpPr/>
            <p:nvPr/>
          </p:nvCxnSpPr>
          <p:spPr>
            <a:xfrm rot="10800000">
              <a:off x="1172584" y="1925620"/>
              <a:ext cx="3119718" cy="1588"/>
            </a:xfrm>
            <a:prstGeom prst="straightConnector1">
              <a:avLst/>
            </a:prstGeom>
            <a:noFill/>
            <a:ln w="12700" cap="flat" cmpd="sng">
              <a:solidFill>
                <a:srgbClr val="538CD5"/>
              </a:solidFill>
              <a:prstDash val="solid"/>
              <a:round/>
              <a:headEnd type="none" w="sm" len="sm"/>
              <a:tailEnd type="none" w="sm" len="sm"/>
            </a:ln>
          </p:spPr>
        </p:cxnSp>
        <p:cxnSp>
          <p:nvCxnSpPr>
            <p:cNvPr id="1179" name="Google Shape;1179;p131"/>
            <p:cNvCxnSpPr/>
            <p:nvPr/>
          </p:nvCxnSpPr>
          <p:spPr>
            <a:xfrm rot="10800000">
              <a:off x="4831976" y="1922650"/>
              <a:ext cx="3119718" cy="1588"/>
            </a:xfrm>
            <a:prstGeom prst="straightConnector1">
              <a:avLst/>
            </a:prstGeom>
            <a:noFill/>
            <a:ln w="12700" cap="flat" cmpd="sng">
              <a:solidFill>
                <a:srgbClr val="538CD5"/>
              </a:solidFill>
              <a:prstDash val="solid"/>
              <a:round/>
              <a:headEnd type="none" w="sm" len="sm"/>
              <a:tailEnd type="none" w="sm" len="sm"/>
            </a:ln>
          </p:spPr>
        </p:cxn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80"/>
        <p:cNvGrpSpPr/>
        <p:nvPr/>
      </p:nvGrpSpPr>
      <p:grpSpPr>
        <a:xfrm>
          <a:off x="0" y="0"/>
          <a:ext cx="0" cy="0"/>
          <a:chOff x="0" y="0"/>
          <a:chExt cx="0" cy="0"/>
        </a:xfrm>
      </p:grpSpPr>
      <p:sp>
        <p:nvSpPr>
          <p:cNvPr id="1181" name="Google Shape;1181;p132"/>
          <p:cNvSpPr txBox="1">
            <a:spLocks noGrp="1"/>
          </p:cNvSpPr>
          <p:nvPr>
            <p:ph type="title"/>
          </p:nvPr>
        </p:nvSpPr>
        <p:spPr>
          <a:xfrm rot="5400000">
            <a:off x="7357494" y="2223986"/>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132"/>
          <p:cNvSpPr txBox="1">
            <a:spLocks noGrp="1"/>
          </p:cNvSpPr>
          <p:nvPr>
            <p:ph type="body" idx="1"/>
          </p:nvPr>
        </p:nvSpPr>
        <p:spPr>
          <a:xfrm rot="5400000">
            <a:off x="2078019" y="-310179"/>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183" name="Google Shape;1183;p132"/>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4" name="Google Shape;1184;p132"/>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5" name="Google Shape;1185;p132"/>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grpSp>
        <p:nvGrpSpPr>
          <p:cNvPr id="1186" name="Google Shape;1186;p132"/>
          <p:cNvGrpSpPr/>
          <p:nvPr/>
        </p:nvGrpSpPr>
        <p:grpSpPr>
          <a:xfrm rot="5400000">
            <a:off x="6125426" y="2880824"/>
            <a:ext cx="5480154" cy="923330"/>
            <a:chOff x="1815339" y="1496875"/>
            <a:chExt cx="5480154" cy="692497"/>
          </a:xfrm>
        </p:grpSpPr>
        <p:sp>
          <p:nvSpPr>
            <p:cNvPr id="1187" name="Google Shape;1187;p132"/>
            <p:cNvSpPr txBox="1"/>
            <p:nvPr/>
          </p:nvSpPr>
          <p:spPr>
            <a:xfrm>
              <a:off x="4147073" y="1496875"/>
              <a:ext cx="877163"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38CD5"/>
                  </a:solidFill>
                  <a:latin typeface="Noto Sans Symbols"/>
                  <a:ea typeface="Noto Sans Symbols"/>
                  <a:cs typeface="Noto Sans Symbols"/>
                  <a:sym typeface="Noto Sans Symbols"/>
                </a:rPr>
                <a:t></a:t>
              </a:r>
              <a:endParaRPr sz="5400" b="0" i="0" u="none" strike="noStrike" cap="none">
                <a:solidFill>
                  <a:srgbClr val="538CD5"/>
                </a:solidFill>
                <a:latin typeface="Noto Sans Symbols"/>
                <a:ea typeface="Noto Sans Symbols"/>
                <a:cs typeface="Noto Sans Symbols"/>
                <a:sym typeface="Noto Sans Symbols"/>
              </a:endParaRPr>
            </a:p>
          </p:txBody>
        </p:sp>
        <p:cxnSp>
          <p:nvCxnSpPr>
            <p:cNvPr id="1188" name="Google Shape;1188;p132"/>
            <p:cNvCxnSpPr/>
            <p:nvPr/>
          </p:nvCxnSpPr>
          <p:spPr>
            <a:xfrm rot="10800000">
              <a:off x="1815339" y="1924709"/>
              <a:ext cx="2468880" cy="2505"/>
            </a:xfrm>
            <a:prstGeom prst="straightConnector1">
              <a:avLst/>
            </a:prstGeom>
            <a:noFill/>
            <a:ln w="12700" cap="flat" cmpd="sng">
              <a:solidFill>
                <a:srgbClr val="538CD5"/>
              </a:solidFill>
              <a:prstDash val="solid"/>
              <a:round/>
              <a:headEnd type="none" w="sm" len="sm"/>
              <a:tailEnd type="none" w="sm" len="sm"/>
            </a:ln>
          </p:spPr>
        </p:cxnSp>
        <p:cxnSp>
          <p:nvCxnSpPr>
            <p:cNvPr id="1189" name="Google Shape;1189;p132"/>
            <p:cNvCxnSpPr/>
            <p:nvPr/>
          </p:nvCxnSpPr>
          <p:spPr>
            <a:xfrm rot="10800000">
              <a:off x="4826613" y="1927417"/>
              <a:ext cx="2468880" cy="1588"/>
            </a:xfrm>
            <a:prstGeom prst="straightConnector1">
              <a:avLst/>
            </a:prstGeom>
            <a:noFill/>
            <a:ln w="12700" cap="flat" cmpd="sng">
              <a:solidFill>
                <a:srgbClr val="538CD5"/>
              </a:solidFill>
              <a:prstDash val="solid"/>
              <a:round/>
              <a:headEnd type="none" w="sm" len="sm"/>
              <a:tailEnd type="none" w="sm" len="sm"/>
            </a:ln>
          </p:spPr>
        </p:cxn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96"/>
        <p:cNvGrpSpPr/>
        <p:nvPr/>
      </p:nvGrpSpPr>
      <p:grpSpPr>
        <a:xfrm>
          <a:off x="0" y="0"/>
          <a:ext cx="0" cy="0"/>
          <a:chOff x="0" y="0"/>
          <a:chExt cx="0" cy="0"/>
        </a:xfrm>
      </p:grpSpPr>
      <p:sp>
        <p:nvSpPr>
          <p:cNvPr id="1197" name="Google Shape;1197;p1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8" name="Google Shape;1198;p13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199" name="Google Shape;1199;p134"/>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0" name="Google Shape;1200;p134"/>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1" name="Google Shape;1201;p134"/>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02"/>
        <p:cNvGrpSpPr/>
        <p:nvPr/>
      </p:nvGrpSpPr>
      <p:grpSpPr>
        <a:xfrm>
          <a:off x="0" y="0"/>
          <a:ext cx="0" cy="0"/>
          <a:chOff x="0" y="0"/>
          <a:chExt cx="0" cy="0"/>
        </a:xfrm>
      </p:grpSpPr>
      <p:sp>
        <p:nvSpPr>
          <p:cNvPr id="1203" name="Google Shape;1203;p135"/>
          <p:cNvSpPr txBox="1">
            <a:spLocks noGrp="1"/>
          </p:cNvSpPr>
          <p:nvPr>
            <p:ph type="title"/>
          </p:nvPr>
        </p:nvSpPr>
        <p:spPr>
          <a:xfrm>
            <a:off x="609603" y="273050"/>
            <a:ext cx="4011084" cy="116205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4" name="Google Shape;1204;p135"/>
          <p:cNvSpPr txBox="1">
            <a:spLocks noGrp="1"/>
          </p:cNvSpPr>
          <p:nvPr>
            <p:ph type="body" idx="1"/>
          </p:nvPr>
        </p:nvSpPr>
        <p:spPr>
          <a:xfrm>
            <a:off x="4766733" y="273169"/>
            <a:ext cx="6815667" cy="5853113"/>
          </a:xfrm>
          <a:prstGeom prst="rect">
            <a:avLst/>
          </a:prstGeom>
          <a:noFill/>
          <a:ln>
            <a:noFill/>
          </a:ln>
        </p:spPr>
        <p:txBody>
          <a:bodyPr spcFirstLastPara="1" wrap="square" lIns="91425" tIns="45700" rIns="91425" bIns="45700" anchor="t" anchorCtr="0"/>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205" name="Google Shape;1205;p135"/>
          <p:cNvSpPr txBox="1">
            <a:spLocks noGrp="1"/>
          </p:cNvSpPr>
          <p:nvPr>
            <p:ph type="body" idx="2"/>
          </p:nvPr>
        </p:nvSpPr>
        <p:spPr>
          <a:xfrm>
            <a:off x="609603" y="1435103"/>
            <a:ext cx="4011084" cy="4691063"/>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06" name="Google Shape;1206;p135"/>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7" name="Google Shape;1207;p135"/>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8" name="Google Shape;1208;p135"/>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09"/>
        <p:cNvGrpSpPr/>
        <p:nvPr/>
      </p:nvGrpSpPr>
      <p:grpSpPr>
        <a:xfrm>
          <a:off x="0" y="0"/>
          <a:ext cx="0" cy="0"/>
          <a:chOff x="0" y="0"/>
          <a:chExt cx="0" cy="0"/>
        </a:xfrm>
      </p:grpSpPr>
      <p:sp>
        <p:nvSpPr>
          <p:cNvPr id="1210" name="Google Shape;1210;p1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1" name="Google Shape;1211;p136"/>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12" name="Google Shape;1212;p136"/>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13" name="Google Shape;1213;p136"/>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4" name="Google Shape;1214;p136"/>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5" name="Google Shape;1215;p136"/>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16"/>
        <p:cNvGrpSpPr/>
        <p:nvPr/>
      </p:nvGrpSpPr>
      <p:grpSpPr>
        <a:xfrm>
          <a:off x="0" y="0"/>
          <a:ext cx="0" cy="0"/>
          <a:chOff x="0" y="0"/>
          <a:chExt cx="0" cy="0"/>
        </a:xfrm>
      </p:grpSpPr>
      <p:sp>
        <p:nvSpPr>
          <p:cNvPr id="1217" name="Google Shape;1217;p137"/>
          <p:cNvSpPr txBox="1">
            <a:spLocks noGrp="1"/>
          </p:cNvSpPr>
          <p:nvPr>
            <p:ph type="ctrTitle"/>
          </p:nvPr>
        </p:nvSpPr>
        <p:spPr>
          <a:xfrm>
            <a:off x="914400" y="2130544"/>
            <a:ext cx="10363200" cy="14700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8" name="Google Shape;1218;p13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219" name="Google Shape;1219;p137"/>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0" name="Google Shape;1220;p137"/>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1" name="Google Shape;1221;p137"/>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22"/>
        <p:cNvGrpSpPr/>
        <p:nvPr/>
      </p:nvGrpSpPr>
      <p:grpSpPr>
        <a:xfrm>
          <a:off x="0" y="0"/>
          <a:ext cx="0" cy="0"/>
          <a:chOff x="0" y="0"/>
          <a:chExt cx="0" cy="0"/>
        </a:xfrm>
      </p:grpSpPr>
      <p:sp>
        <p:nvSpPr>
          <p:cNvPr id="1223" name="Google Shape;1223;p138"/>
          <p:cNvSpPr txBox="1">
            <a:spLocks noGrp="1"/>
          </p:cNvSpPr>
          <p:nvPr>
            <p:ph type="title"/>
          </p:nvPr>
        </p:nvSpPr>
        <p:spPr>
          <a:xfrm>
            <a:off x="963084" y="4407019"/>
            <a:ext cx="10363200" cy="136207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4" name="Google Shape;1224;p13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225" name="Google Shape;1225;p138"/>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6" name="Google Shape;1226;p138"/>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7" name="Google Shape;1227;p138"/>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28"/>
        <p:cNvGrpSpPr/>
        <p:nvPr/>
      </p:nvGrpSpPr>
      <p:grpSpPr>
        <a:xfrm>
          <a:off x="0" y="0"/>
          <a:ext cx="0" cy="0"/>
          <a:chOff x="0" y="0"/>
          <a:chExt cx="0" cy="0"/>
        </a:xfrm>
      </p:grpSpPr>
      <p:sp>
        <p:nvSpPr>
          <p:cNvPr id="1229" name="Google Shape;1229;p1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0" name="Google Shape;1230;p13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31" name="Google Shape;1231;p139"/>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2" name="Google Shape;1232;p139"/>
          <p:cNvSpPr txBox="1">
            <a:spLocks noGrp="1"/>
          </p:cNvSpPr>
          <p:nvPr>
            <p:ph type="body" idx="3"/>
          </p:nvPr>
        </p:nvSpPr>
        <p:spPr>
          <a:xfrm>
            <a:off x="6193446" y="1535113"/>
            <a:ext cx="5389033" cy="639762"/>
          </a:xfrm>
          <a:prstGeom prst="rect">
            <a:avLst/>
          </a:prstGeom>
          <a:noFill/>
          <a:ln>
            <a:noFill/>
          </a:ln>
        </p:spPr>
        <p:txBody>
          <a:bodyPr spcFirstLastPara="1" wrap="square" lIns="91425" tIns="45700" rIns="91425" bIns="45700" anchor="b" anchorCtr="0"/>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33" name="Google Shape;1233;p139"/>
          <p:cNvSpPr txBox="1">
            <a:spLocks noGrp="1"/>
          </p:cNvSpPr>
          <p:nvPr>
            <p:ph type="body" idx="4"/>
          </p:nvPr>
        </p:nvSpPr>
        <p:spPr>
          <a:xfrm>
            <a:off x="6193446" y="2174875"/>
            <a:ext cx="5389033" cy="3951288"/>
          </a:xfrm>
          <a:prstGeom prst="rect">
            <a:avLst/>
          </a:prstGeom>
          <a:noFill/>
          <a:ln>
            <a:noFill/>
          </a:ln>
        </p:spPr>
        <p:txBody>
          <a:bodyPr spcFirstLastPara="1" wrap="square" lIns="91425" tIns="45700" rIns="91425" bIns="45700" anchor="t" anchorCtr="0"/>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34" name="Google Shape;1234;p139"/>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5" name="Google Shape;1235;p139"/>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6" name="Google Shape;1236;p139"/>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37"/>
        <p:cNvGrpSpPr/>
        <p:nvPr/>
      </p:nvGrpSpPr>
      <p:grpSpPr>
        <a:xfrm>
          <a:off x="0" y="0"/>
          <a:ext cx="0" cy="0"/>
          <a:chOff x="0" y="0"/>
          <a:chExt cx="0" cy="0"/>
        </a:xfrm>
      </p:grpSpPr>
      <p:sp>
        <p:nvSpPr>
          <p:cNvPr id="1238" name="Google Shape;1238;p1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9" name="Google Shape;1239;p140"/>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0" name="Google Shape;1240;p140"/>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1" name="Google Shape;1241;p140"/>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42"/>
        <p:cNvGrpSpPr/>
        <p:nvPr/>
      </p:nvGrpSpPr>
      <p:grpSpPr>
        <a:xfrm>
          <a:off x="0" y="0"/>
          <a:ext cx="0" cy="0"/>
          <a:chOff x="0" y="0"/>
          <a:chExt cx="0" cy="0"/>
        </a:xfrm>
      </p:grpSpPr>
      <p:sp>
        <p:nvSpPr>
          <p:cNvPr id="1243" name="Google Shape;1243;p141"/>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4" name="Google Shape;1244;p141"/>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5" name="Google Shape;1245;p141"/>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132"/>
        <p:cNvGrpSpPr/>
        <p:nvPr/>
      </p:nvGrpSpPr>
      <p:grpSpPr>
        <a:xfrm>
          <a:off x="0" y="0"/>
          <a:ext cx="0" cy="0"/>
          <a:chOff x="0" y="0"/>
          <a:chExt cx="0" cy="0"/>
        </a:xfrm>
      </p:grpSpPr>
      <p:pic>
        <p:nvPicPr>
          <p:cNvPr id="133" name="Google Shape;133;p15"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4" name="Google Shape;134;p15"/>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5"/>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5"/>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137" name="Google Shape;137;p15"/>
          <p:cNvGrpSpPr/>
          <p:nvPr/>
        </p:nvGrpSpPr>
        <p:grpSpPr>
          <a:xfrm>
            <a:off x="1592136" y="2887530"/>
            <a:ext cx="9038813" cy="923330"/>
            <a:chOff x="1172584" y="1381459"/>
            <a:chExt cx="6779110" cy="923330"/>
          </a:xfrm>
        </p:grpSpPr>
        <p:sp>
          <p:nvSpPr>
            <p:cNvPr id="138" name="Google Shape;138;p15"/>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B4ABBF"/>
                  </a:solidFill>
                  <a:latin typeface="Noto Sans Symbols"/>
                  <a:ea typeface="Noto Sans Symbols"/>
                  <a:cs typeface="Noto Sans Symbols"/>
                  <a:sym typeface="Noto Sans Symbols"/>
                </a:rPr>
                <a:t></a:t>
              </a:r>
              <a:endParaRPr sz="5400" b="0" i="0" u="none" strike="noStrike" cap="none">
                <a:solidFill>
                  <a:srgbClr val="B4ABBF"/>
                </a:solidFill>
                <a:latin typeface="Noto Sans Symbols"/>
                <a:ea typeface="Noto Sans Symbols"/>
                <a:cs typeface="Noto Sans Symbols"/>
                <a:sym typeface="Noto Sans Symbols"/>
              </a:endParaRPr>
            </a:p>
          </p:txBody>
        </p:sp>
        <p:cxnSp>
          <p:nvCxnSpPr>
            <p:cNvPr id="139" name="Google Shape;139;p15"/>
            <p:cNvCxnSpPr/>
            <p:nvPr/>
          </p:nvCxnSpPr>
          <p:spPr>
            <a:xfrm rot="10800000">
              <a:off x="1172584" y="1925620"/>
              <a:ext cx="3119718" cy="1588"/>
            </a:xfrm>
            <a:prstGeom prst="straightConnector1">
              <a:avLst/>
            </a:prstGeom>
            <a:noFill/>
            <a:ln w="12700" cap="flat" cmpd="sng">
              <a:solidFill>
                <a:srgbClr val="B4ABBF"/>
              </a:solidFill>
              <a:prstDash val="solid"/>
              <a:round/>
              <a:headEnd type="none" w="sm" len="sm"/>
              <a:tailEnd type="none" w="sm" len="sm"/>
            </a:ln>
          </p:spPr>
        </p:cxnSp>
        <p:cxnSp>
          <p:nvCxnSpPr>
            <p:cNvPr id="140" name="Google Shape;140;p15"/>
            <p:cNvCxnSpPr/>
            <p:nvPr/>
          </p:nvCxnSpPr>
          <p:spPr>
            <a:xfrm rot="10800000">
              <a:off x="4831976" y="1922930"/>
              <a:ext cx="3119718" cy="1588"/>
            </a:xfrm>
            <a:prstGeom prst="straightConnector1">
              <a:avLst/>
            </a:prstGeom>
            <a:noFill/>
            <a:ln w="12700" cap="flat" cmpd="sng">
              <a:solidFill>
                <a:srgbClr val="B4ABBF"/>
              </a:solidFill>
              <a:prstDash val="solid"/>
              <a:round/>
              <a:headEnd type="none" w="sm" len="sm"/>
              <a:tailEnd type="none" w="sm" len="sm"/>
            </a:ln>
          </p:spPr>
        </p:cxnSp>
      </p:grpSp>
      <p:sp>
        <p:nvSpPr>
          <p:cNvPr id="141" name="Google Shape;141;p15"/>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5"/>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46"/>
        <p:cNvGrpSpPr/>
        <p:nvPr/>
      </p:nvGrpSpPr>
      <p:grpSpPr>
        <a:xfrm>
          <a:off x="0" y="0"/>
          <a:ext cx="0" cy="0"/>
          <a:chOff x="0" y="0"/>
          <a:chExt cx="0" cy="0"/>
        </a:xfrm>
      </p:grpSpPr>
      <p:sp>
        <p:nvSpPr>
          <p:cNvPr id="1247" name="Google Shape;1247;p14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8" name="Google Shape;1248;p14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49" name="Google Shape;1249;p14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250" name="Google Shape;1250;p142"/>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1" name="Google Shape;1251;p142"/>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2" name="Google Shape;1252;p142"/>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53"/>
        <p:cNvGrpSpPr/>
        <p:nvPr/>
      </p:nvGrpSpPr>
      <p:grpSpPr>
        <a:xfrm>
          <a:off x="0" y="0"/>
          <a:ext cx="0" cy="0"/>
          <a:chOff x="0" y="0"/>
          <a:chExt cx="0" cy="0"/>
        </a:xfrm>
      </p:grpSpPr>
      <p:sp>
        <p:nvSpPr>
          <p:cNvPr id="1254" name="Google Shape;1254;p1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5" name="Google Shape;1255;p143"/>
          <p:cNvSpPr txBox="1">
            <a:spLocks noGrp="1"/>
          </p:cNvSpPr>
          <p:nvPr>
            <p:ph type="body" idx="1"/>
          </p:nvPr>
        </p:nvSpPr>
        <p:spPr>
          <a:xfrm rot="5400000">
            <a:off x="3833070" y="-1623219"/>
            <a:ext cx="4525963" cy="109728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56" name="Google Shape;1256;p143"/>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7" name="Google Shape;1257;p143"/>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8" name="Google Shape;1258;p143"/>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9"/>
        <p:cNvGrpSpPr/>
        <p:nvPr/>
      </p:nvGrpSpPr>
      <p:grpSpPr>
        <a:xfrm>
          <a:off x="0" y="0"/>
          <a:ext cx="0" cy="0"/>
          <a:chOff x="0" y="0"/>
          <a:chExt cx="0" cy="0"/>
        </a:xfrm>
      </p:grpSpPr>
      <p:sp>
        <p:nvSpPr>
          <p:cNvPr id="1260" name="Google Shape;1260;p144"/>
          <p:cNvSpPr txBox="1">
            <a:spLocks noGrp="1"/>
          </p:cNvSpPr>
          <p:nvPr>
            <p:ph type="title"/>
          </p:nvPr>
        </p:nvSpPr>
        <p:spPr>
          <a:xfrm rot="5400000">
            <a:off x="7285116" y="1828800"/>
            <a:ext cx="5851525" cy="27432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1" name="Google Shape;1261;p144"/>
          <p:cNvSpPr txBox="1">
            <a:spLocks noGrp="1"/>
          </p:cNvSpPr>
          <p:nvPr>
            <p:ph type="body" idx="1"/>
          </p:nvPr>
        </p:nvSpPr>
        <p:spPr>
          <a:xfrm rot="5400000">
            <a:off x="1697118" y="-812799"/>
            <a:ext cx="5851525" cy="8026400"/>
          </a:xfrm>
          <a:prstGeom prst="rect">
            <a:avLst/>
          </a:prstGeom>
          <a:noFill/>
          <a:ln>
            <a:noFill/>
          </a:ln>
        </p:spPr>
        <p:txBody>
          <a:bodyPr spcFirstLastPara="1" wrap="square" lIns="91425" tIns="45700" rIns="91425" bIns="45700" anchor="t" anchorCtr="0"/>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262" name="Google Shape;1262;p144"/>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3" name="Google Shape;1263;p144"/>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4" name="Google Shape;1264;p144"/>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271"/>
        <p:cNvGrpSpPr/>
        <p:nvPr/>
      </p:nvGrpSpPr>
      <p:grpSpPr>
        <a:xfrm>
          <a:off x="0" y="0"/>
          <a:ext cx="0" cy="0"/>
          <a:chOff x="0" y="0"/>
          <a:chExt cx="0" cy="0"/>
        </a:xfrm>
      </p:grpSpPr>
      <p:sp>
        <p:nvSpPr>
          <p:cNvPr id="1272" name="Google Shape;1272;p1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3" name="Google Shape;1273;p1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74" name="Google Shape;1274;p1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5" name="Google Shape;1275;p1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6" name="Google Shape;1276;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1277"/>
        <p:cNvGrpSpPr/>
        <p:nvPr/>
      </p:nvGrpSpPr>
      <p:grpSpPr>
        <a:xfrm>
          <a:off x="0" y="0"/>
          <a:ext cx="0" cy="0"/>
          <a:chOff x="0" y="0"/>
          <a:chExt cx="0" cy="0"/>
        </a:xfrm>
      </p:grpSpPr>
      <p:sp>
        <p:nvSpPr>
          <p:cNvPr id="1278" name="Google Shape;1278;p1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9" name="Google Shape;1279;p1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0" name="Google Shape;1280;p1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1" name="Google Shape;1281;p1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2" name="Google Shape;1282;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1283"/>
        <p:cNvGrpSpPr/>
        <p:nvPr/>
      </p:nvGrpSpPr>
      <p:grpSpPr>
        <a:xfrm>
          <a:off x="0" y="0"/>
          <a:ext cx="0" cy="0"/>
          <a:chOff x="0" y="0"/>
          <a:chExt cx="0" cy="0"/>
        </a:xfrm>
      </p:grpSpPr>
      <p:sp>
        <p:nvSpPr>
          <p:cNvPr id="1284" name="Google Shape;1284;p1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5" name="Google Shape;1285;p1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86" name="Google Shape;1286;p1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7" name="Google Shape;1287;p1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8" name="Google Shape;1288;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1289"/>
        <p:cNvGrpSpPr/>
        <p:nvPr/>
      </p:nvGrpSpPr>
      <p:grpSpPr>
        <a:xfrm>
          <a:off x="0" y="0"/>
          <a:ext cx="0" cy="0"/>
          <a:chOff x="0" y="0"/>
          <a:chExt cx="0" cy="0"/>
        </a:xfrm>
      </p:grpSpPr>
      <p:sp>
        <p:nvSpPr>
          <p:cNvPr id="1290" name="Google Shape;1290;p1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1" name="Google Shape;1291;p1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2" name="Google Shape;1292;p1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3" name="Google Shape;1293;p1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4" name="Google Shape;1294;p1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5" name="Google Shape;1295;p1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1296"/>
        <p:cNvGrpSpPr/>
        <p:nvPr/>
      </p:nvGrpSpPr>
      <p:grpSpPr>
        <a:xfrm>
          <a:off x="0" y="0"/>
          <a:ext cx="0" cy="0"/>
          <a:chOff x="0" y="0"/>
          <a:chExt cx="0" cy="0"/>
        </a:xfrm>
      </p:grpSpPr>
      <p:sp>
        <p:nvSpPr>
          <p:cNvPr id="1297" name="Google Shape;1297;p1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8" name="Google Shape;1298;p1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99" name="Google Shape;1299;p1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0" name="Google Shape;1300;p1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01" name="Google Shape;1301;p1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2" name="Google Shape;1302;p1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3" name="Google Shape;1303;p1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4" name="Google Shape;1304;p1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305"/>
        <p:cNvGrpSpPr/>
        <p:nvPr/>
      </p:nvGrpSpPr>
      <p:grpSpPr>
        <a:xfrm>
          <a:off x="0" y="0"/>
          <a:ext cx="0" cy="0"/>
          <a:chOff x="0" y="0"/>
          <a:chExt cx="0" cy="0"/>
        </a:xfrm>
      </p:grpSpPr>
      <p:sp>
        <p:nvSpPr>
          <p:cNvPr id="1306" name="Google Shape;1306;p1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7" name="Google Shape;1307;p1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1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9" name="Google Shape;1309;p1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Пустой" type="blank">
  <p:cSld name="BLANK">
    <p:spTree>
      <p:nvGrpSpPr>
        <p:cNvPr id="1" name="Shape 1310"/>
        <p:cNvGrpSpPr/>
        <p:nvPr/>
      </p:nvGrpSpPr>
      <p:grpSpPr>
        <a:xfrm>
          <a:off x="0" y="0"/>
          <a:ext cx="0" cy="0"/>
          <a:chOff x="0" y="0"/>
          <a:chExt cx="0" cy="0"/>
        </a:xfrm>
      </p:grpSpPr>
      <p:sp>
        <p:nvSpPr>
          <p:cNvPr id="1311" name="Google Shape;1311;p1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2" name="Google Shape;1312;p1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3" name="Google Shape;1313;p1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3"/>
        <p:cNvGrpSpPr/>
        <p:nvPr/>
      </p:nvGrpSpPr>
      <p:grpSpPr>
        <a:xfrm>
          <a:off x="0" y="0"/>
          <a:ext cx="0" cy="0"/>
          <a:chOff x="0" y="0"/>
          <a:chExt cx="0" cy="0"/>
        </a:xfrm>
      </p:grpSpPr>
      <p:pic>
        <p:nvPicPr>
          <p:cNvPr id="144" name="Google Shape;144;p16"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145" name="Google Shape;145;p16"/>
          <p:cNvGrpSpPr/>
          <p:nvPr/>
        </p:nvGrpSpPr>
        <p:grpSpPr>
          <a:xfrm>
            <a:off x="1563448" y="2887579"/>
            <a:ext cx="9038813" cy="923330"/>
            <a:chOff x="1172584" y="1381459"/>
            <a:chExt cx="6779110" cy="923330"/>
          </a:xfrm>
        </p:grpSpPr>
        <p:sp>
          <p:nvSpPr>
            <p:cNvPr id="146" name="Google Shape;146;p1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147" name="Google Shape;147;p16"/>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148" name="Google Shape;148;p16"/>
            <p:cNvCxnSpPr/>
            <p:nvPr/>
          </p:nvCxnSpPr>
          <p:spPr>
            <a:xfrm rot="10800000">
              <a:off x="4831976" y="1927412"/>
              <a:ext cx="3119718" cy="1588"/>
            </a:xfrm>
            <a:prstGeom prst="straightConnector1">
              <a:avLst/>
            </a:prstGeom>
            <a:noFill/>
            <a:ln w="12700" cap="flat" cmpd="sng">
              <a:solidFill>
                <a:srgbClr val="A5A2A7"/>
              </a:solidFill>
              <a:prstDash val="solid"/>
              <a:round/>
              <a:headEnd type="none" w="sm" len="sm"/>
              <a:tailEnd type="none" w="sm" len="sm"/>
            </a:ln>
          </p:spPr>
        </p:cxnSp>
      </p:grpSp>
      <p:sp>
        <p:nvSpPr>
          <p:cNvPr id="149" name="Google Shape;149;p16"/>
          <p:cNvSpPr txBox="1">
            <a:spLocks noGrp="1"/>
          </p:cNvSpPr>
          <p:nvPr>
            <p:ph type="title"/>
          </p:nvPr>
        </p:nvSpPr>
        <p:spPr>
          <a:xfrm>
            <a:off x="920132"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6"/>
          <p:cNvSpPr txBox="1">
            <a:spLocks noGrp="1"/>
          </p:cNvSpPr>
          <p:nvPr>
            <p:ph type="body" idx="1"/>
          </p:nvPr>
        </p:nvSpPr>
        <p:spPr>
          <a:xfrm>
            <a:off x="932331" y="3767433"/>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151" name="Google Shape;151;p16"/>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6"/>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16"/>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314"/>
        <p:cNvGrpSpPr/>
        <p:nvPr/>
      </p:nvGrpSpPr>
      <p:grpSpPr>
        <a:xfrm>
          <a:off x="0" y="0"/>
          <a:ext cx="0" cy="0"/>
          <a:chOff x="0" y="0"/>
          <a:chExt cx="0" cy="0"/>
        </a:xfrm>
      </p:grpSpPr>
      <p:sp>
        <p:nvSpPr>
          <p:cNvPr id="1315" name="Google Shape;1315;p1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6" name="Google Shape;1316;p15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17" name="Google Shape;1317;p15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18" name="Google Shape;1318;p1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9" name="Google Shape;1319;p1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0" name="Google Shape;1320;p1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321"/>
        <p:cNvGrpSpPr/>
        <p:nvPr/>
      </p:nvGrpSpPr>
      <p:grpSpPr>
        <a:xfrm>
          <a:off x="0" y="0"/>
          <a:ext cx="0" cy="0"/>
          <a:chOff x="0" y="0"/>
          <a:chExt cx="0" cy="0"/>
        </a:xfrm>
      </p:grpSpPr>
      <p:sp>
        <p:nvSpPr>
          <p:cNvPr id="1322" name="Google Shape;1322;p15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3" name="Google Shape;1323;p15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24" name="Google Shape;1324;p15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25" name="Google Shape;1325;p1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6" name="Google Shape;1326;p1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7" name="Google Shape;1327;p1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Заголовок и вертик. текст" type="vertTx">
  <p:cSld name="VERTICAL_TEXT">
    <p:spTree>
      <p:nvGrpSpPr>
        <p:cNvPr id="1" name="Shape 1328"/>
        <p:cNvGrpSpPr/>
        <p:nvPr/>
      </p:nvGrpSpPr>
      <p:grpSpPr>
        <a:xfrm>
          <a:off x="0" y="0"/>
          <a:ext cx="0" cy="0"/>
          <a:chOff x="0" y="0"/>
          <a:chExt cx="0" cy="0"/>
        </a:xfrm>
      </p:grpSpPr>
      <p:sp>
        <p:nvSpPr>
          <p:cNvPr id="1329" name="Google Shape;1329;p1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0" name="Google Shape;1330;p15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1" name="Google Shape;1331;p1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2" name="Google Shape;1332;p1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3" name="Google Shape;1333;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Вертик. загол. и текст" type="vertTitleAndTx">
  <p:cSld name="VERTICAL_TITLE_AND_VERTICAL_TEXT">
    <p:spTree>
      <p:nvGrpSpPr>
        <p:cNvPr id="1" name="Shape 1334"/>
        <p:cNvGrpSpPr/>
        <p:nvPr/>
      </p:nvGrpSpPr>
      <p:grpSpPr>
        <a:xfrm>
          <a:off x="0" y="0"/>
          <a:ext cx="0" cy="0"/>
          <a:chOff x="0" y="0"/>
          <a:chExt cx="0" cy="0"/>
        </a:xfrm>
      </p:grpSpPr>
      <p:sp>
        <p:nvSpPr>
          <p:cNvPr id="1335" name="Google Shape;1335;p15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6" name="Google Shape;1336;p15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7" name="Google Shape;1337;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8" name="Google Shape;1338;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9" name="Google Shape;1339;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4"/>
        <p:cNvGrpSpPr/>
        <p:nvPr/>
      </p:nvGrpSpPr>
      <p:grpSpPr>
        <a:xfrm>
          <a:off x="0" y="0"/>
          <a:ext cx="0" cy="0"/>
          <a:chOff x="0" y="0"/>
          <a:chExt cx="0" cy="0"/>
        </a:xfrm>
      </p:grpSpPr>
      <p:sp>
        <p:nvSpPr>
          <p:cNvPr id="155" name="Google Shape;155;p17"/>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17"/>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17"/>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158" name="Google Shape;158;p1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59" name="Google Shape;159;p17"/>
          <p:cNvGrpSpPr/>
          <p:nvPr/>
        </p:nvGrpSpPr>
        <p:grpSpPr>
          <a:xfrm>
            <a:off x="1563448" y="1392217"/>
            <a:ext cx="9038813" cy="923330"/>
            <a:chOff x="1172584" y="1381459"/>
            <a:chExt cx="6779110" cy="923330"/>
          </a:xfrm>
        </p:grpSpPr>
        <p:sp>
          <p:nvSpPr>
            <p:cNvPr id="160" name="Google Shape;160;p1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161" name="Google Shape;161;p17"/>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162" name="Google Shape;162;p17"/>
            <p:cNvCxnSpPr/>
            <p:nvPr/>
          </p:nvCxnSpPr>
          <p:spPr>
            <a:xfrm rot="10800000">
              <a:off x="4831976" y="1922650"/>
              <a:ext cx="3119718" cy="1588"/>
            </a:xfrm>
            <a:prstGeom prst="straightConnector1">
              <a:avLst/>
            </a:prstGeom>
            <a:noFill/>
            <a:ln w="12700" cap="flat" cmpd="sng">
              <a:solidFill>
                <a:srgbClr val="A5A2A7"/>
              </a:solidFill>
              <a:prstDash val="solid"/>
              <a:round/>
              <a:headEnd type="none" w="sm" len="sm"/>
              <a:tailEnd type="none" w="sm" len="sm"/>
            </a:ln>
          </p:spPr>
        </p:cxnSp>
      </p:grpSp>
      <p:sp>
        <p:nvSpPr>
          <p:cNvPr id="163" name="Google Shape;163;p17"/>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164" name="Google Shape;164;p17"/>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18"/>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68" name="Google Shape;168;p18"/>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69" name="Google Shape;169;p18"/>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170" name="Google Shape;170;p18"/>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171" name="Google Shape;171;p18"/>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18"/>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18"/>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174" name="Google Shape;174;p18"/>
          <p:cNvGrpSpPr/>
          <p:nvPr/>
        </p:nvGrpSpPr>
        <p:grpSpPr>
          <a:xfrm>
            <a:off x="1563448" y="1392217"/>
            <a:ext cx="9038813" cy="923330"/>
            <a:chOff x="1172584" y="1381459"/>
            <a:chExt cx="6779110" cy="923330"/>
          </a:xfrm>
        </p:grpSpPr>
        <p:sp>
          <p:nvSpPr>
            <p:cNvPr id="175" name="Google Shape;175;p18"/>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176" name="Google Shape;176;p18"/>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177" name="Google Shape;177;p18"/>
            <p:cNvCxnSpPr/>
            <p:nvPr/>
          </p:nvCxnSpPr>
          <p:spPr>
            <a:xfrm rot="10800000">
              <a:off x="4831976" y="1922650"/>
              <a:ext cx="3119718" cy="1588"/>
            </a:xfrm>
            <a:prstGeom prst="straightConnector1">
              <a:avLst/>
            </a:prstGeom>
            <a:noFill/>
            <a:ln w="12700" cap="flat" cmpd="sng">
              <a:solidFill>
                <a:srgbClr val="A5A2A7"/>
              </a:solidFill>
              <a:prstDash val="solid"/>
              <a:round/>
              <a:headEnd type="none" w="sm" len="sm"/>
              <a:tailEnd type="none" w="sm" len="sm"/>
            </a:ln>
          </p:spPr>
        </p:cxn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8"/>
        <p:cNvGrpSpPr/>
        <p:nvPr/>
      </p:nvGrpSpPr>
      <p:grpSpPr>
        <a:xfrm>
          <a:off x="0" y="0"/>
          <a:ext cx="0" cy="0"/>
          <a:chOff x="0" y="0"/>
          <a:chExt cx="0" cy="0"/>
        </a:xfrm>
      </p:grpSpPr>
      <p:sp>
        <p:nvSpPr>
          <p:cNvPr id="179" name="Google Shape;179;p1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9"/>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19"/>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19"/>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183" name="Google Shape;183;p19"/>
          <p:cNvGrpSpPr/>
          <p:nvPr/>
        </p:nvGrpSpPr>
        <p:grpSpPr>
          <a:xfrm>
            <a:off x="1563448" y="1392217"/>
            <a:ext cx="9038813" cy="923330"/>
            <a:chOff x="1172584" y="1381459"/>
            <a:chExt cx="6779110" cy="923330"/>
          </a:xfrm>
        </p:grpSpPr>
        <p:sp>
          <p:nvSpPr>
            <p:cNvPr id="184" name="Google Shape;184;p19"/>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185" name="Google Shape;185;p19"/>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186" name="Google Shape;186;p19"/>
            <p:cNvCxnSpPr/>
            <p:nvPr/>
          </p:nvCxnSpPr>
          <p:spPr>
            <a:xfrm rot="10800000">
              <a:off x="4831976" y="1922650"/>
              <a:ext cx="3119718" cy="1588"/>
            </a:xfrm>
            <a:prstGeom prst="straightConnector1">
              <a:avLst/>
            </a:prstGeom>
            <a:noFill/>
            <a:ln w="12700" cap="flat" cmpd="sng">
              <a:solidFill>
                <a:srgbClr val="A5A2A7"/>
              </a:solidFill>
              <a:prstDash val="solid"/>
              <a:round/>
              <a:headEnd type="none" w="sm" len="sm"/>
              <a:tailEnd type="none" w="sm" len="sm"/>
            </a:ln>
          </p:spPr>
        </p:cxn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7"/>
        <p:cNvGrpSpPr/>
        <p:nvPr/>
      </p:nvGrpSpPr>
      <p:grpSpPr>
        <a:xfrm>
          <a:off x="0" y="0"/>
          <a:ext cx="0" cy="0"/>
          <a:chOff x="0" y="0"/>
          <a:chExt cx="0" cy="0"/>
        </a:xfrm>
      </p:grpSpPr>
      <p:sp>
        <p:nvSpPr>
          <p:cNvPr id="188" name="Google Shape;188;p20"/>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20"/>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20"/>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6712850" y="1678312"/>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21"/>
          <p:cNvSpPr txBox="1">
            <a:spLocks noGrp="1"/>
          </p:cNvSpPr>
          <p:nvPr>
            <p:ph type="body" idx="1"/>
          </p:nvPr>
        </p:nvSpPr>
        <p:spPr>
          <a:xfrm>
            <a:off x="922746" y="559515"/>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194" name="Google Shape;194;p21"/>
          <p:cNvSpPr txBox="1">
            <a:spLocks noGrp="1"/>
          </p:cNvSpPr>
          <p:nvPr>
            <p:ph type="body" idx="2"/>
          </p:nvPr>
        </p:nvSpPr>
        <p:spPr>
          <a:xfrm>
            <a:off x="6712850" y="3603929"/>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195" name="Google Shape;195;p21"/>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1"/>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21"/>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22"/>
        <p:cNvGrpSpPr/>
        <p:nvPr/>
      </p:nvGrpSpPr>
      <p:grpSpPr>
        <a:xfrm>
          <a:off x="0" y="0"/>
          <a:ext cx="0" cy="0"/>
          <a:chOff x="0" y="0"/>
          <a:chExt cx="0" cy="0"/>
        </a:xfrm>
      </p:grpSpPr>
      <p:pic>
        <p:nvPicPr>
          <p:cNvPr id="23" name="Google Shape;23;p3"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 name="Google Shape;24;p3"/>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27" name="Google Shape;27;p3"/>
          <p:cNvGrpSpPr/>
          <p:nvPr/>
        </p:nvGrpSpPr>
        <p:grpSpPr>
          <a:xfrm>
            <a:off x="1592136" y="2887530"/>
            <a:ext cx="9038813" cy="923330"/>
            <a:chOff x="1172584" y="1381459"/>
            <a:chExt cx="6779110" cy="923330"/>
          </a:xfrm>
        </p:grpSpPr>
        <p:sp>
          <p:nvSpPr>
            <p:cNvPr id="28" name="Google Shape;28;p3"/>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84B2F6"/>
                  </a:solidFill>
                  <a:latin typeface="Noto Sans Symbols"/>
                  <a:ea typeface="Noto Sans Symbols"/>
                  <a:cs typeface="Noto Sans Symbols"/>
                  <a:sym typeface="Noto Sans Symbols"/>
                </a:rPr>
                <a:t></a:t>
              </a:r>
              <a:endParaRPr sz="5400" b="0" i="0" u="none" strike="noStrike" cap="none">
                <a:solidFill>
                  <a:srgbClr val="84B2F6"/>
                </a:solidFill>
                <a:latin typeface="Noto Sans Symbols"/>
                <a:ea typeface="Noto Sans Symbols"/>
                <a:cs typeface="Noto Sans Symbols"/>
                <a:sym typeface="Noto Sans Symbols"/>
              </a:endParaRPr>
            </a:p>
          </p:txBody>
        </p:sp>
        <p:cxnSp>
          <p:nvCxnSpPr>
            <p:cNvPr id="29" name="Google Shape;29;p3"/>
            <p:cNvCxnSpPr/>
            <p:nvPr/>
          </p:nvCxnSpPr>
          <p:spPr>
            <a:xfrm rot="10800000">
              <a:off x="1172584" y="1925620"/>
              <a:ext cx="3119718" cy="1588"/>
            </a:xfrm>
            <a:prstGeom prst="straightConnector1">
              <a:avLst/>
            </a:prstGeom>
            <a:noFill/>
            <a:ln w="12700" cap="flat" cmpd="sng">
              <a:solidFill>
                <a:srgbClr val="84B2F6"/>
              </a:solidFill>
              <a:prstDash val="solid"/>
              <a:round/>
              <a:headEnd type="none" w="sm" len="sm"/>
              <a:tailEnd type="none" w="sm" len="sm"/>
            </a:ln>
          </p:spPr>
        </p:cxnSp>
        <p:cxnSp>
          <p:nvCxnSpPr>
            <p:cNvPr id="30" name="Google Shape;30;p3"/>
            <p:cNvCxnSpPr/>
            <p:nvPr/>
          </p:nvCxnSpPr>
          <p:spPr>
            <a:xfrm rot="10800000">
              <a:off x="4831976" y="1922930"/>
              <a:ext cx="3119718" cy="1588"/>
            </a:xfrm>
            <a:prstGeom prst="straightConnector1">
              <a:avLst/>
            </a:prstGeom>
            <a:noFill/>
            <a:ln w="12700" cap="flat" cmpd="sng">
              <a:solidFill>
                <a:srgbClr val="84B2F6"/>
              </a:solidFill>
              <a:prstDash val="solid"/>
              <a:round/>
              <a:headEnd type="none" w="sm" len="sm"/>
              <a:tailEnd type="none" w="sm" len="sm"/>
            </a:ln>
          </p:spPr>
        </p:cxnSp>
      </p:grpSp>
      <p:sp>
        <p:nvSpPr>
          <p:cNvPr id="31" name="Google Shape;31;p3"/>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903643" y="4668935"/>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2"/>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201" name="Google Shape;201;p22"/>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202" name="Google Shape;202;p22"/>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22"/>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22"/>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5"/>
        <p:cNvGrpSpPr/>
        <p:nvPr/>
      </p:nvGrpSpPr>
      <p:grpSpPr>
        <a:xfrm>
          <a:off x="0" y="0"/>
          <a:ext cx="0" cy="0"/>
          <a:chOff x="0" y="0"/>
          <a:chExt cx="0" cy="0"/>
        </a:xfrm>
      </p:grpSpPr>
      <p:sp>
        <p:nvSpPr>
          <p:cNvPr id="206" name="Google Shape;206;p2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3"/>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08" name="Google Shape;208;p23"/>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3"/>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23"/>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211" name="Google Shape;211;p23"/>
          <p:cNvGrpSpPr/>
          <p:nvPr/>
        </p:nvGrpSpPr>
        <p:grpSpPr>
          <a:xfrm>
            <a:off x="1563448" y="1392217"/>
            <a:ext cx="9038813" cy="923330"/>
            <a:chOff x="1172584" y="1381459"/>
            <a:chExt cx="6779110" cy="923330"/>
          </a:xfrm>
        </p:grpSpPr>
        <p:sp>
          <p:nvSpPr>
            <p:cNvPr id="212" name="Google Shape;212;p23"/>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213" name="Google Shape;213;p23"/>
            <p:cNvCxnSpPr/>
            <p:nvPr/>
          </p:nvCxnSpPr>
          <p:spPr>
            <a:xfrm rot="10800000">
              <a:off x="1172584" y="1925620"/>
              <a:ext cx="3119718" cy="1588"/>
            </a:xfrm>
            <a:prstGeom prst="straightConnector1">
              <a:avLst/>
            </a:prstGeom>
            <a:noFill/>
            <a:ln w="12700" cap="flat" cmpd="sng">
              <a:solidFill>
                <a:srgbClr val="A5A2A7"/>
              </a:solidFill>
              <a:prstDash val="solid"/>
              <a:round/>
              <a:headEnd type="none" w="sm" len="sm"/>
              <a:tailEnd type="none" w="sm" len="sm"/>
            </a:ln>
          </p:spPr>
        </p:cxnSp>
        <p:cxnSp>
          <p:nvCxnSpPr>
            <p:cNvPr id="214" name="Google Shape;214;p23"/>
            <p:cNvCxnSpPr/>
            <p:nvPr/>
          </p:nvCxnSpPr>
          <p:spPr>
            <a:xfrm rot="10800000">
              <a:off x="4831976" y="1922650"/>
              <a:ext cx="3119718" cy="1588"/>
            </a:xfrm>
            <a:prstGeom prst="straightConnector1">
              <a:avLst/>
            </a:prstGeom>
            <a:noFill/>
            <a:ln w="12700" cap="flat" cmpd="sng">
              <a:solidFill>
                <a:srgbClr val="A5A2A7"/>
              </a:solidFill>
              <a:prstDash val="solid"/>
              <a:round/>
              <a:headEnd type="none" w="sm" len="sm"/>
              <a:tailEnd type="none" w="sm" len="sm"/>
            </a:ln>
          </p:spPr>
        </p:cxn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5"/>
        <p:cNvGrpSpPr/>
        <p:nvPr/>
      </p:nvGrpSpPr>
      <p:grpSpPr>
        <a:xfrm>
          <a:off x="0" y="0"/>
          <a:ext cx="0" cy="0"/>
          <a:chOff x="0" y="0"/>
          <a:chExt cx="0" cy="0"/>
        </a:xfrm>
      </p:grpSpPr>
      <p:sp>
        <p:nvSpPr>
          <p:cNvPr id="216" name="Google Shape;216;p24"/>
          <p:cNvSpPr txBox="1">
            <a:spLocks noGrp="1"/>
          </p:cNvSpPr>
          <p:nvPr>
            <p:ph type="title"/>
          </p:nvPr>
        </p:nvSpPr>
        <p:spPr>
          <a:xfrm rot="5400000">
            <a:off x="7357571" y="2224102"/>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24"/>
          <p:cNvSpPr txBox="1">
            <a:spLocks noGrp="1"/>
          </p:cNvSpPr>
          <p:nvPr>
            <p:ph type="body" idx="1"/>
          </p:nvPr>
        </p:nvSpPr>
        <p:spPr>
          <a:xfrm rot="5400000">
            <a:off x="2078096" y="-310063"/>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18" name="Google Shape;218;p24"/>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24"/>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24"/>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221" name="Google Shape;221;p24"/>
          <p:cNvGrpSpPr/>
          <p:nvPr/>
        </p:nvGrpSpPr>
        <p:grpSpPr>
          <a:xfrm rot="5400000">
            <a:off x="6125426" y="2880881"/>
            <a:ext cx="5480154" cy="923331"/>
            <a:chOff x="1815339" y="1496875"/>
            <a:chExt cx="5480154" cy="692497"/>
          </a:xfrm>
        </p:grpSpPr>
        <p:sp>
          <p:nvSpPr>
            <p:cNvPr id="222" name="Google Shape;222;p24"/>
            <p:cNvSpPr txBox="1"/>
            <p:nvPr/>
          </p:nvSpPr>
          <p:spPr>
            <a:xfrm>
              <a:off x="4233693"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A5A2A7"/>
                  </a:solidFill>
                  <a:latin typeface="Noto Sans Symbols"/>
                  <a:ea typeface="Noto Sans Symbols"/>
                  <a:cs typeface="Noto Sans Symbols"/>
                  <a:sym typeface="Noto Sans Symbols"/>
                </a:rPr>
                <a:t></a:t>
              </a:r>
              <a:endParaRPr sz="5400" b="0" i="0" u="none" strike="noStrike" cap="none">
                <a:solidFill>
                  <a:srgbClr val="A5A2A7"/>
                </a:solidFill>
                <a:latin typeface="Noto Sans Symbols"/>
                <a:ea typeface="Noto Sans Symbols"/>
                <a:cs typeface="Noto Sans Symbols"/>
                <a:sym typeface="Noto Sans Symbols"/>
              </a:endParaRPr>
            </a:p>
          </p:txBody>
        </p:sp>
        <p:cxnSp>
          <p:nvCxnSpPr>
            <p:cNvPr id="223" name="Google Shape;223;p24"/>
            <p:cNvCxnSpPr/>
            <p:nvPr/>
          </p:nvCxnSpPr>
          <p:spPr>
            <a:xfrm rot="10800000">
              <a:off x="1815339" y="1924709"/>
              <a:ext cx="2468880" cy="2505"/>
            </a:xfrm>
            <a:prstGeom prst="straightConnector1">
              <a:avLst/>
            </a:prstGeom>
            <a:noFill/>
            <a:ln w="12700" cap="flat" cmpd="sng">
              <a:solidFill>
                <a:srgbClr val="A5A2A7"/>
              </a:solidFill>
              <a:prstDash val="solid"/>
              <a:round/>
              <a:headEnd type="none" w="sm" len="sm"/>
              <a:tailEnd type="none" w="sm" len="sm"/>
            </a:ln>
          </p:spPr>
        </p:cxnSp>
        <p:cxnSp>
          <p:nvCxnSpPr>
            <p:cNvPr id="224" name="Google Shape;224;p24"/>
            <p:cNvCxnSpPr/>
            <p:nvPr/>
          </p:nvCxnSpPr>
          <p:spPr>
            <a:xfrm rot="10800000">
              <a:off x="4826613" y="1927417"/>
              <a:ext cx="2468880" cy="1588"/>
            </a:xfrm>
            <a:prstGeom prst="straightConnector1">
              <a:avLst/>
            </a:prstGeom>
            <a:noFill/>
            <a:ln w="12700" cap="flat" cmpd="sng">
              <a:solidFill>
                <a:srgbClr val="A5A2A7"/>
              </a:solidFill>
              <a:prstDash val="solid"/>
              <a:round/>
              <a:headEnd type="none" w="sm" len="sm"/>
              <a:tailEnd type="none" w="sm" len="sm"/>
            </a:ln>
          </p:spPr>
        </p:cxn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2"/>
        <p:cNvGrpSpPr/>
        <p:nvPr/>
      </p:nvGrpSpPr>
      <p:grpSpPr>
        <a:xfrm>
          <a:off x="0" y="0"/>
          <a:ext cx="0" cy="0"/>
          <a:chOff x="0" y="0"/>
          <a:chExt cx="0" cy="0"/>
        </a:xfrm>
      </p:grpSpPr>
      <p:sp>
        <p:nvSpPr>
          <p:cNvPr id="233" name="Google Shape;233;p26"/>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34" name="Google Shape;234;p26"/>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26"/>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26"/>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237" name="Google Shape;237;p2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38" name="Google Shape;238;p26"/>
          <p:cNvGrpSpPr/>
          <p:nvPr/>
        </p:nvGrpSpPr>
        <p:grpSpPr>
          <a:xfrm>
            <a:off x="1563448" y="1392217"/>
            <a:ext cx="9038813" cy="923330"/>
            <a:chOff x="1172584" y="1381459"/>
            <a:chExt cx="6779110" cy="923330"/>
          </a:xfrm>
        </p:grpSpPr>
        <p:sp>
          <p:nvSpPr>
            <p:cNvPr id="239" name="Google Shape;239;p2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240" name="Google Shape;240;p26"/>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241" name="Google Shape;241;p26"/>
            <p:cNvCxnSpPr/>
            <p:nvPr/>
          </p:nvCxnSpPr>
          <p:spPr>
            <a:xfrm rot="10800000">
              <a:off x="4831976" y="1922650"/>
              <a:ext cx="3119718" cy="1588"/>
            </a:xfrm>
            <a:prstGeom prst="straightConnector1">
              <a:avLst/>
            </a:prstGeom>
            <a:noFill/>
            <a:ln w="12700" cap="flat" cmpd="sng">
              <a:solidFill>
                <a:srgbClr val="2C82F4"/>
              </a:solidFill>
              <a:prstDash val="solid"/>
              <a:round/>
              <a:headEnd type="none" w="sm" len="sm"/>
              <a:tailEnd type="none" w="sm" len="sm"/>
            </a:ln>
          </p:spPr>
        </p:cxn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242"/>
        <p:cNvGrpSpPr/>
        <p:nvPr/>
      </p:nvGrpSpPr>
      <p:grpSpPr>
        <a:xfrm>
          <a:off x="0" y="0"/>
          <a:ext cx="0" cy="0"/>
          <a:chOff x="0" y="0"/>
          <a:chExt cx="0" cy="0"/>
        </a:xfrm>
      </p:grpSpPr>
      <p:pic>
        <p:nvPicPr>
          <p:cNvPr id="243" name="Google Shape;243;p27"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44" name="Google Shape;244;p27"/>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p27"/>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27"/>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247" name="Google Shape;247;p27"/>
          <p:cNvGrpSpPr/>
          <p:nvPr/>
        </p:nvGrpSpPr>
        <p:grpSpPr>
          <a:xfrm>
            <a:off x="1592136" y="2887530"/>
            <a:ext cx="9038813" cy="923330"/>
            <a:chOff x="1172584" y="1381459"/>
            <a:chExt cx="6779110" cy="923330"/>
          </a:xfrm>
        </p:grpSpPr>
        <p:sp>
          <p:nvSpPr>
            <p:cNvPr id="248" name="Google Shape;248;p27"/>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BD5F9"/>
                  </a:solidFill>
                  <a:latin typeface="Noto Sans Symbols"/>
                  <a:ea typeface="Noto Sans Symbols"/>
                  <a:cs typeface="Noto Sans Symbols"/>
                  <a:sym typeface="Noto Sans Symbols"/>
                </a:rPr>
                <a:t></a:t>
              </a:r>
              <a:endParaRPr sz="5400" b="0" i="0" u="none" strike="noStrike" cap="none">
                <a:solidFill>
                  <a:srgbClr val="9BD5F9"/>
                </a:solidFill>
                <a:latin typeface="Noto Sans Symbols"/>
                <a:ea typeface="Noto Sans Symbols"/>
                <a:cs typeface="Noto Sans Symbols"/>
                <a:sym typeface="Noto Sans Symbols"/>
              </a:endParaRPr>
            </a:p>
          </p:txBody>
        </p:sp>
        <p:cxnSp>
          <p:nvCxnSpPr>
            <p:cNvPr id="249" name="Google Shape;249;p27"/>
            <p:cNvCxnSpPr/>
            <p:nvPr/>
          </p:nvCxnSpPr>
          <p:spPr>
            <a:xfrm rot="10800000">
              <a:off x="1172584" y="1925620"/>
              <a:ext cx="3119718" cy="1588"/>
            </a:xfrm>
            <a:prstGeom prst="straightConnector1">
              <a:avLst/>
            </a:prstGeom>
            <a:noFill/>
            <a:ln w="12700" cap="flat" cmpd="sng">
              <a:solidFill>
                <a:srgbClr val="9BD5F9"/>
              </a:solidFill>
              <a:prstDash val="solid"/>
              <a:round/>
              <a:headEnd type="none" w="sm" len="sm"/>
              <a:tailEnd type="none" w="sm" len="sm"/>
            </a:ln>
          </p:spPr>
        </p:cxnSp>
        <p:cxnSp>
          <p:nvCxnSpPr>
            <p:cNvPr id="250" name="Google Shape;250;p27"/>
            <p:cNvCxnSpPr/>
            <p:nvPr/>
          </p:nvCxnSpPr>
          <p:spPr>
            <a:xfrm rot="10800000">
              <a:off x="4831976" y="1922930"/>
              <a:ext cx="3119718" cy="1588"/>
            </a:xfrm>
            <a:prstGeom prst="straightConnector1">
              <a:avLst/>
            </a:prstGeom>
            <a:noFill/>
            <a:ln w="12700" cap="flat" cmpd="sng">
              <a:solidFill>
                <a:srgbClr val="9BD5F9"/>
              </a:solidFill>
              <a:prstDash val="solid"/>
              <a:round/>
              <a:headEnd type="none" w="sm" len="sm"/>
              <a:tailEnd type="none" w="sm" len="sm"/>
            </a:ln>
          </p:spPr>
        </p:cxnSp>
      </p:grpSp>
      <p:sp>
        <p:nvSpPr>
          <p:cNvPr id="251" name="Google Shape;251;p27"/>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27"/>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3"/>
        <p:cNvGrpSpPr/>
        <p:nvPr/>
      </p:nvGrpSpPr>
      <p:grpSpPr>
        <a:xfrm>
          <a:off x="0" y="0"/>
          <a:ext cx="0" cy="0"/>
          <a:chOff x="0" y="0"/>
          <a:chExt cx="0" cy="0"/>
        </a:xfrm>
      </p:grpSpPr>
      <p:pic>
        <p:nvPicPr>
          <p:cNvPr id="254" name="Google Shape;254;p28"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255" name="Google Shape;255;p28"/>
          <p:cNvGrpSpPr/>
          <p:nvPr/>
        </p:nvGrpSpPr>
        <p:grpSpPr>
          <a:xfrm>
            <a:off x="1563448" y="2887579"/>
            <a:ext cx="9038813" cy="923330"/>
            <a:chOff x="1172584" y="1381459"/>
            <a:chExt cx="6779110" cy="923330"/>
          </a:xfrm>
        </p:grpSpPr>
        <p:sp>
          <p:nvSpPr>
            <p:cNvPr id="256" name="Google Shape;256;p28"/>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257" name="Google Shape;257;p28"/>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258" name="Google Shape;258;p28"/>
            <p:cNvCxnSpPr/>
            <p:nvPr/>
          </p:nvCxnSpPr>
          <p:spPr>
            <a:xfrm rot="10800000">
              <a:off x="4831976" y="1927412"/>
              <a:ext cx="3119718" cy="1588"/>
            </a:xfrm>
            <a:prstGeom prst="straightConnector1">
              <a:avLst/>
            </a:prstGeom>
            <a:noFill/>
            <a:ln w="12700" cap="flat" cmpd="sng">
              <a:solidFill>
                <a:srgbClr val="2C82F4"/>
              </a:solidFill>
              <a:prstDash val="solid"/>
              <a:round/>
              <a:headEnd type="none" w="sm" len="sm"/>
              <a:tailEnd type="none" w="sm" len="sm"/>
            </a:ln>
          </p:spPr>
        </p:cxnSp>
      </p:grpSp>
      <p:sp>
        <p:nvSpPr>
          <p:cNvPr id="259" name="Google Shape;259;p28"/>
          <p:cNvSpPr txBox="1">
            <a:spLocks noGrp="1"/>
          </p:cNvSpPr>
          <p:nvPr>
            <p:ph type="title"/>
          </p:nvPr>
        </p:nvSpPr>
        <p:spPr>
          <a:xfrm>
            <a:off x="920129"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28"/>
          <p:cNvSpPr txBox="1">
            <a:spLocks noGrp="1"/>
          </p:cNvSpPr>
          <p:nvPr>
            <p:ph type="body" idx="1"/>
          </p:nvPr>
        </p:nvSpPr>
        <p:spPr>
          <a:xfrm>
            <a:off x="932331" y="3767429"/>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261" name="Google Shape;261;p28"/>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28"/>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3" name="Google Shape;263;p28"/>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4"/>
        <p:cNvGrpSpPr/>
        <p:nvPr/>
      </p:nvGrpSpPr>
      <p:grpSpPr>
        <a:xfrm>
          <a:off x="0" y="0"/>
          <a:ext cx="0" cy="0"/>
          <a:chOff x="0" y="0"/>
          <a:chExt cx="0" cy="0"/>
        </a:xfrm>
      </p:grpSpPr>
      <p:sp>
        <p:nvSpPr>
          <p:cNvPr id="265" name="Google Shape;265;p29"/>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6" name="Google Shape;266;p29"/>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29"/>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2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69" name="Google Shape;269;p29"/>
          <p:cNvGrpSpPr/>
          <p:nvPr/>
        </p:nvGrpSpPr>
        <p:grpSpPr>
          <a:xfrm>
            <a:off x="1563448" y="1392217"/>
            <a:ext cx="9038813" cy="923330"/>
            <a:chOff x="1172584" y="1381459"/>
            <a:chExt cx="6779110" cy="923330"/>
          </a:xfrm>
        </p:grpSpPr>
        <p:sp>
          <p:nvSpPr>
            <p:cNvPr id="270" name="Google Shape;270;p29"/>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271" name="Google Shape;271;p29"/>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272" name="Google Shape;272;p29"/>
            <p:cNvCxnSpPr/>
            <p:nvPr/>
          </p:nvCxnSpPr>
          <p:spPr>
            <a:xfrm rot="10800000">
              <a:off x="4831976" y="1922650"/>
              <a:ext cx="3119718" cy="1588"/>
            </a:xfrm>
            <a:prstGeom prst="straightConnector1">
              <a:avLst/>
            </a:prstGeom>
            <a:noFill/>
            <a:ln w="12700" cap="flat" cmpd="sng">
              <a:solidFill>
                <a:srgbClr val="2C82F4"/>
              </a:solidFill>
              <a:prstDash val="solid"/>
              <a:round/>
              <a:headEnd type="none" w="sm" len="sm"/>
              <a:tailEnd type="none" w="sm" len="sm"/>
            </a:ln>
          </p:spPr>
        </p:cxnSp>
      </p:grpSp>
      <p:sp>
        <p:nvSpPr>
          <p:cNvPr id="273" name="Google Shape;273;p29"/>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274" name="Google Shape;274;p29"/>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Google Shape;276;p30"/>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30"/>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278" name="Google Shape;278;p30"/>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279" name="Google Shape;279;p30"/>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280" name="Google Shape;280;p30"/>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281" name="Google Shape;281;p30"/>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2" name="Google Shape;282;p30"/>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30"/>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284" name="Google Shape;284;p30"/>
          <p:cNvGrpSpPr/>
          <p:nvPr/>
        </p:nvGrpSpPr>
        <p:grpSpPr>
          <a:xfrm>
            <a:off x="1563448" y="1392217"/>
            <a:ext cx="9038813" cy="923330"/>
            <a:chOff x="1172584" y="1381459"/>
            <a:chExt cx="6779110" cy="923330"/>
          </a:xfrm>
        </p:grpSpPr>
        <p:sp>
          <p:nvSpPr>
            <p:cNvPr id="285" name="Google Shape;285;p30"/>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286" name="Google Shape;286;p30"/>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287" name="Google Shape;287;p30"/>
            <p:cNvCxnSpPr/>
            <p:nvPr/>
          </p:nvCxnSpPr>
          <p:spPr>
            <a:xfrm rot="10800000">
              <a:off x="4831976" y="1922650"/>
              <a:ext cx="3119718" cy="1588"/>
            </a:xfrm>
            <a:prstGeom prst="straightConnector1">
              <a:avLst/>
            </a:prstGeom>
            <a:noFill/>
            <a:ln w="12700" cap="flat" cmpd="sng">
              <a:solidFill>
                <a:srgbClr val="2C82F4"/>
              </a:solidFill>
              <a:prstDash val="solid"/>
              <a:round/>
              <a:headEnd type="none" w="sm" len="sm"/>
              <a:tailEnd type="none" w="sm" len="sm"/>
            </a:ln>
          </p:spPr>
        </p:cxn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8"/>
        <p:cNvGrpSpPr/>
        <p:nvPr/>
      </p:nvGrpSpPr>
      <p:grpSpPr>
        <a:xfrm>
          <a:off x="0" y="0"/>
          <a:ext cx="0" cy="0"/>
          <a:chOff x="0" y="0"/>
          <a:chExt cx="0" cy="0"/>
        </a:xfrm>
      </p:grpSpPr>
      <p:sp>
        <p:nvSpPr>
          <p:cNvPr id="289" name="Google Shape;289;p3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p31"/>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1" name="Google Shape;291;p31"/>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2" name="Google Shape;292;p31"/>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293" name="Google Shape;293;p31"/>
          <p:cNvGrpSpPr/>
          <p:nvPr/>
        </p:nvGrpSpPr>
        <p:grpSpPr>
          <a:xfrm>
            <a:off x="1563448" y="1392217"/>
            <a:ext cx="9038813" cy="923330"/>
            <a:chOff x="1172584" y="1381459"/>
            <a:chExt cx="6779110" cy="923330"/>
          </a:xfrm>
        </p:grpSpPr>
        <p:sp>
          <p:nvSpPr>
            <p:cNvPr id="294" name="Google Shape;294;p3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295" name="Google Shape;295;p31"/>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296" name="Google Shape;296;p31"/>
            <p:cNvCxnSpPr/>
            <p:nvPr/>
          </p:nvCxnSpPr>
          <p:spPr>
            <a:xfrm rot="10800000">
              <a:off x="4831976" y="1922650"/>
              <a:ext cx="3119718" cy="1588"/>
            </a:xfrm>
            <a:prstGeom prst="straightConnector1">
              <a:avLst/>
            </a:prstGeom>
            <a:noFill/>
            <a:ln w="12700" cap="flat" cmpd="sng">
              <a:solidFill>
                <a:srgbClr val="2C82F4"/>
              </a:solidFill>
              <a:prstDash val="solid"/>
              <a:round/>
              <a:headEnd type="none" w="sm" len="sm"/>
              <a:tailEnd type="none" w="sm" len="sm"/>
            </a:ln>
          </p:spPr>
        </p:cxn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7"/>
        <p:cNvGrpSpPr/>
        <p:nvPr/>
      </p:nvGrpSpPr>
      <p:grpSpPr>
        <a:xfrm>
          <a:off x="0" y="0"/>
          <a:ext cx="0" cy="0"/>
          <a:chOff x="0" y="0"/>
          <a:chExt cx="0" cy="0"/>
        </a:xfrm>
      </p:grpSpPr>
      <p:sp>
        <p:nvSpPr>
          <p:cNvPr id="298" name="Google Shape;298;p32"/>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32"/>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32"/>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pic>
        <p:nvPicPr>
          <p:cNvPr id="34" name="Google Shape;34;p4"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35" name="Google Shape;35;p4"/>
          <p:cNvGrpSpPr/>
          <p:nvPr/>
        </p:nvGrpSpPr>
        <p:grpSpPr>
          <a:xfrm>
            <a:off x="1563448" y="2887579"/>
            <a:ext cx="9038813" cy="923330"/>
            <a:chOff x="1172584" y="1381459"/>
            <a:chExt cx="6779110" cy="923330"/>
          </a:xfrm>
        </p:grpSpPr>
        <p:sp>
          <p:nvSpPr>
            <p:cNvPr id="36" name="Google Shape;36;p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37" name="Google Shape;37;p4"/>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38" name="Google Shape;38;p4"/>
            <p:cNvCxnSpPr/>
            <p:nvPr/>
          </p:nvCxnSpPr>
          <p:spPr>
            <a:xfrm rot="10800000">
              <a:off x="4831976" y="1927412"/>
              <a:ext cx="3119718" cy="1588"/>
            </a:xfrm>
            <a:prstGeom prst="straightConnector1">
              <a:avLst/>
            </a:prstGeom>
            <a:noFill/>
            <a:ln w="12700" cap="flat" cmpd="sng">
              <a:solidFill>
                <a:srgbClr val="5963B8"/>
              </a:solidFill>
              <a:prstDash val="solid"/>
              <a:round/>
              <a:headEnd type="none" w="sm" len="sm"/>
              <a:tailEnd type="none" w="sm" len="sm"/>
            </a:ln>
          </p:spPr>
        </p:cxnSp>
      </p:grpSp>
      <p:sp>
        <p:nvSpPr>
          <p:cNvPr id="39" name="Google Shape;39;p4"/>
          <p:cNvSpPr txBox="1">
            <a:spLocks noGrp="1"/>
          </p:cNvSpPr>
          <p:nvPr>
            <p:ph type="title"/>
          </p:nvPr>
        </p:nvSpPr>
        <p:spPr>
          <a:xfrm>
            <a:off x="920133"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932331" y="3767435"/>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41" name="Google Shape;41;p4"/>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1"/>
        <p:cNvGrpSpPr/>
        <p:nvPr/>
      </p:nvGrpSpPr>
      <p:grpSpPr>
        <a:xfrm>
          <a:off x="0" y="0"/>
          <a:ext cx="0" cy="0"/>
          <a:chOff x="0" y="0"/>
          <a:chExt cx="0" cy="0"/>
        </a:xfrm>
      </p:grpSpPr>
      <p:sp>
        <p:nvSpPr>
          <p:cNvPr id="302" name="Google Shape;302;p33"/>
          <p:cNvSpPr txBox="1">
            <a:spLocks noGrp="1"/>
          </p:cNvSpPr>
          <p:nvPr>
            <p:ph type="title"/>
          </p:nvPr>
        </p:nvSpPr>
        <p:spPr>
          <a:xfrm>
            <a:off x="6712847" y="1678308"/>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3" name="Google Shape;303;p33"/>
          <p:cNvSpPr txBox="1">
            <a:spLocks noGrp="1"/>
          </p:cNvSpPr>
          <p:nvPr>
            <p:ph type="body" idx="1"/>
          </p:nvPr>
        </p:nvSpPr>
        <p:spPr>
          <a:xfrm>
            <a:off x="922743" y="559511"/>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304" name="Google Shape;304;p33"/>
          <p:cNvSpPr txBox="1">
            <a:spLocks noGrp="1"/>
          </p:cNvSpPr>
          <p:nvPr>
            <p:ph type="body" idx="2"/>
          </p:nvPr>
        </p:nvSpPr>
        <p:spPr>
          <a:xfrm>
            <a:off x="6712847" y="3603925"/>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305" name="Google Shape;305;p33"/>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33"/>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7" name="Google Shape;307;p33"/>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8"/>
        <p:cNvGrpSpPr/>
        <p:nvPr/>
      </p:nvGrpSpPr>
      <p:grpSpPr>
        <a:xfrm>
          <a:off x="0" y="0"/>
          <a:ext cx="0" cy="0"/>
          <a:chOff x="0" y="0"/>
          <a:chExt cx="0" cy="0"/>
        </a:xfrm>
      </p:grpSpPr>
      <p:sp>
        <p:nvSpPr>
          <p:cNvPr id="309" name="Google Shape;309;p34"/>
          <p:cNvSpPr txBox="1">
            <a:spLocks noGrp="1"/>
          </p:cNvSpPr>
          <p:nvPr>
            <p:ph type="title"/>
          </p:nvPr>
        </p:nvSpPr>
        <p:spPr>
          <a:xfrm>
            <a:off x="903643" y="4668931"/>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p34"/>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311" name="Google Shape;311;p34"/>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312" name="Google Shape;312;p34"/>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4"/>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34"/>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5"/>
        <p:cNvGrpSpPr/>
        <p:nvPr/>
      </p:nvGrpSpPr>
      <p:grpSpPr>
        <a:xfrm>
          <a:off x="0" y="0"/>
          <a:ext cx="0" cy="0"/>
          <a:chOff x="0" y="0"/>
          <a:chExt cx="0" cy="0"/>
        </a:xfrm>
      </p:grpSpPr>
      <p:sp>
        <p:nvSpPr>
          <p:cNvPr id="316" name="Google Shape;316;p3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p35"/>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18" name="Google Shape;318;p35"/>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9" name="Google Shape;319;p35"/>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35"/>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321" name="Google Shape;321;p35"/>
          <p:cNvGrpSpPr/>
          <p:nvPr/>
        </p:nvGrpSpPr>
        <p:grpSpPr>
          <a:xfrm>
            <a:off x="1563448" y="1392217"/>
            <a:ext cx="9038813" cy="923330"/>
            <a:chOff x="1172584" y="1381459"/>
            <a:chExt cx="6779110" cy="923330"/>
          </a:xfrm>
        </p:grpSpPr>
        <p:sp>
          <p:nvSpPr>
            <p:cNvPr id="322" name="Google Shape;322;p35"/>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323" name="Google Shape;323;p35"/>
            <p:cNvCxnSpPr/>
            <p:nvPr/>
          </p:nvCxnSpPr>
          <p:spPr>
            <a:xfrm rot="10800000">
              <a:off x="1172584" y="1925620"/>
              <a:ext cx="3119718" cy="1588"/>
            </a:xfrm>
            <a:prstGeom prst="straightConnector1">
              <a:avLst/>
            </a:prstGeom>
            <a:noFill/>
            <a:ln w="12700" cap="flat" cmpd="sng">
              <a:solidFill>
                <a:srgbClr val="2C82F4"/>
              </a:solidFill>
              <a:prstDash val="solid"/>
              <a:round/>
              <a:headEnd type="none" w="sm" len="sm"/>
              <a:tailEnd type="none" w="sm" len="sm"/>
            </a:ln>
          </p:spPr>
        </p:cxnSp>
        <p:cxnSp>
          <p:nvCxnSpPr>
            <p:cNvPr id="324" name="Google Shape;324;p35"/>
            <p:cNvCxnSpPr/>
            <p:nvPr/>
          </p:nvCxnSpPr>
          <p:spPr>
            <a:xfrm rot="10800000">
              <a:off x="4831976" y="1922650"/>
              <a:ext cx="3119718" cy="1588"/>
            </a:xfrm>
            <a:prstGeom prst="straightConnector1">
              <a:avLst/>
            </a:prstGeom>
            <a:noFill/>
            <a:ln w="12700" cap="flat" cmpd="sng">
              <a:solidFill>
                <a:srgbClr val="2C82F4"/>
              </a:solidFill>
              <a:prstDash val="solid"/>
              <a:round/>
              <a:headEnd type="none" w="sm" len="sm"/>
              <a:tailEnd type="none" w="sm" len="sm"/>
            </a:ln>
          </p:spPr>
        </p:cxn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5"/>
        <p:cNvGrpSpPr/>
        <p:nvPr/>
      </p:nvGrpSpPr>
      <p:grpSpPr>
        <a:xfrm>
          <a:off x="0" y="0"/>
          <a:ext cx="0" cy="0"/>
          <a:chOff x="0" y="0"/>
          <a:chExt cx="0" cy="0"/>
        </a:xfrm>
      </p:grpSpPr>
      <p:sp>
        <p:nvSpPr>
          <p:cNvPr id="326" name="Google Shape;326;p36"/>
          <p:cNvSpPr txBox="1">
            <a:spLocks noGrp="1"/>
          </p:cNvSpPr>
          <p:nvPr>
            <p:ph type="title"/>
          </p:nvPr>
        </p:nvSpPr>
        <p:spPr>
          <a:xfrm rot="5400000">
            <a:off x="7357568" y="2224098"/>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7" name="Google Shape;327;p36"/>
          <p:cNvSpPr txBox="1">
            <a:spLocks noGrp="1"/>
          </p:cNvSpPr>
          <p:nvPr>
            <p:ph type="body" idx="1"/>
          </p:nvPr>
        </p:nvSpPr>
        <p:spPr>
          <a:xfrm rot="5400000">
            <a:off x="2078094" y="-310067"/>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28" name="Google Shape;328;p36"/>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36"/>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36"/>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331" name="Google Shape;331;p36"/>
          <p:cNvGrpSpPr/>
          <p:nvPr/>
        </p:nvGrpSpPr>
        <p:grpSpPr>
          <a:xfrm rot="5400000">
            <a:off x="6125426" y="2880879"/>
            <a:ext cx="5480154" cy="923331"/>
            <a:chOff x="1815339" y="1496875"/>
            <a:chExt cx="5480154" cy="692497"/>
          </a:xfrm>
        </p:grpSpPr>
        <p:sp>
          <p:nvSpPr>
            <p:cNvPr id="332" name="Google Shape;332;p36"/>
            <p:cNvSpPr txBox="1"/>
            <p:nvPr/>
          </p:nvSpPr>
          <p:spPr>
            <a:xfrm>
              <a:off x="4233691"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2C82F4"/>
                  </a:solidFill>
                  <a:latin typeface="Noto Sans Symbols"/>
                  <a:ea typeface="Noto Sans Symbols"/>
                  <a:cs typeface="Noto Sans Symbols"/>
                  <a:sym typeface="Noto Sans Symbols"/>
                </a:rPr>
                <a:t></a:t>
              </a:r>
              <a:endParaRPr sz="5400" b="0" i="0" u="none" strike="noStrike" cap="none">
                <a:solidFill>
                  <a:srgbClr val="2C82F4"/>
                </a:solidFill>
                <a:latin typeface="Noto Sans Symbols"/>
                <a:ea typeface="Noto Sans Symbols"/>
                <a:cs typeface="Noto Sans Symbols"/>
                <a:sym typeface="Noto Sans Symbols"/>
              </a:endParaRPr>
            </a:p>
          </p:txBody>
        </p:sp>
        <p:cxnSp>
          <p:nvCxnSpPr>
            <p:cNvPr id="333" name="Google Shape;333;p36"/>
            <p:cNvCxnSpPr/>
            <p:nvPr/>
          </p:nvCxnSpPr>
          <p:spPr>
            <a:xfrm rot="10800000">
              <a:off x="1815339" y="1924709"/>
              <a:ext cx="2468880" cy="2505"/>
            </a:xfrm>
            <a:prstGeom prst="straightConnector1">
              <a:avLst/>
            </a:prstGeom>
            <a:noFill/>
            <a:ln w="12700" cap="flat" cmpd="sng">
              <a:solidFill>
                <a:srgbClr val="2C82F4"/>
              </a:solidFill>
              <a:prstDash val="solid"/>
              <a:round/>
              <a:headEnd type="none" w="sm" len="sm"/>
              <a:tailEnd type="none" w="sm" len="sm"/>
            </a:ln>
          </p:spPr>
        </p:cxnSp>
        <p:cxnSp>
          <p:nvCxnSpPr>
            <p:cNvPr id="334" name="Google Shape;334;p36"/>
            <p:cNvCxnSpPr/>
            <p:nvPr/>
          </p:nvCxnSpPr>
          <p:spPr>
            <a:xfrm rot="10800000">
              <a:off x="4826613" y="1927417"/>
              <a:ext cx="2468880" cy="1588"/>
            </a:xfrm>
            <a:prstGeom prst="straightConnector1">
              <a:avLst/>
            </a:prstGeom>
            <a:noFill/>
            <a:ln w="12700" cap="flat" cmpd="sng">
              <a:solidFill>
                <a:srgbClr val="2C82F4"/>
              </a:solidFill>
              <a:prstDash val="solid"/>
              <a:round/>
              <a:headEnd type="none" w="sm" len="sm"/>
              <a:tailEnd type="none" w="sm" len="sm"/>
            </a:ln>
          </p:spPr>
        </p:cxn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2"/>
        <p:cNvGrpSpPr/>
        <p:nvPr/>
      </p:nvGrpSpPr>
      <p:grpSpPr>
        <a:xfrm>
          <a:off x="0" y="0"/>
          <a:ext cx="0" cy="0"/>
          <a:chOff x="0" y="0"/>
          <a:chExt cx="0" cy="0"/>
        </a:xfrm>
      </p:grpSpPr>
      <p:sp>
        <p:nvSpPr>
          <p:cNvPr id="343" name="Google Shape;343;p38"/>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44" name="Google Shape;344;p38"/>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38"/>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38"/>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347" name="Google Shape;347;p38"/>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48" name="Google Shape;348;p38"/>
          <p:cNvGrpSpPr/>
          <p:nvPr/>
        </p:nvGrpSpPr>
        <p:grpSpPr>
          <a:xfrm>
            <a:off x="1563448" y="1392217"/>
            <a:ext cx="9038813" cy="923330"/>
            <a:chOff x="1172584" y="1381459"/>
            <a:chExt cx="6779110" cy="923330"/>
          </a:xfrm>
        </p:grpSpPr>
        <p:sp>
          <p:nvSpPr>
            <p:cNvPr id="349" name="Google Shape;349;p38"/>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350" name="Google Shape;350;p38"/>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351" name="Google Shape;351;p38"/>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352"/>
        <p:cNvGrpSpPr/>
        <p:nvPr/>
      </p:nvGrpSpPr>
      <p:grpSpPr>
        <a:xfrm>
          <a:off x="0" y="0"/>
          <a:ext cx="0" cy="0"/>
          <a:chOff x="0" y="0"/>
          <a:chExt cx="0" cy="0"/>
        </a:xfrm>
      </p:grpSpPr>
      <p:pic>
        <p:nvPicPr>
          <p:cNvPr id="353" name="Google Shape;353;p39"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54" name="Google Shape;354;p39"/>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39"/>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39"/>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357" name="Google Shape;357;p39"/>
          <p:cNvGrpSpPr/>
          <p:nvPr/>
        </p:nvGrpSpPr>
        <p:grpSpPr>
          <a:xfrm>
            <a:off x="1592136" y="2887530"/>
            <a:ext cx="9038813" cy="923330"/>
            <a:chOff x="1172584" y="1381459"/>
            <a:chExt cx="6779110" cy="923330"/>
          </a:xfrm>
        </p:grpSpPr>
        <p:sp>
          <p:nvSpPr>
            <p:cNvPr id="358" name="Google Shape;358;p39"/>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E1DCA5"/>
                  </a:solidFill>
                  <a:latin typeface="Noto Sans Symbols"/>
                  <a:ea typeface="Noto Sans Symbols"/>
                  <a:cs typeface="Noto Sans Symbols"/>
                  <a:sym typeface="Noto Sans Symbols"/>
                </a:rPr>
                <a:t></a:t>
              </a:r>
              <a:endParaRPr sz="5400" b="0" i="0" u="none" strike="noStrike" cap="none">
                <a:solidFill>
                  <a:srgbClr val="E1DCA5"/>
                </a:solidFill>
                <a:latin typeface="Noto Sans Symbols"/>
                <a:ea typeface="Noto Sans Symbols"/>
                <a:cs typeface="Noto Sans Symbols"/>
                <a:sym typeface="Noto Sans Symbols"/>
              </a:endParaRPr>
            </a:p>
          </p:txBody>
        </p:sp>
        <p:cxnSp>
          <p:nvCxnSpPr>
            <p:cNvPr id="359" name="Google Shape;359;p39"/>
            <p:cNvCxnSpPr/>
            <p:nvPr/>
          </p:nvCxnSpPr>
          <p:spPr>
            <a:xfrm rot="10800000">
              <a:off x="1172584" y="1925620"/>
              <a:ext cx="3119718" cy="1588"/>
            </a:xfrm>
            <a:prstGeom prst="straightConnector1">
              <a:avLst/>
            </a:prstGeom>
            <a:noFill/>
            <a:ln w="12700" cap="flat" cmpd="sng">
              <a:solidFill>
                <a:srgbClr val="E1DCA5"/>
              </a:solidFill>
              <a:prstDash val="solid"/>
              <a:round/>
              <a:headEnd type="none" w="sm" len="sm"/>
              <a:tailEnd type="none" w="sm" len="sm"/>
            </a:ln>
          </p:spPr>
        </p:cxnSp>
        <p:cxnSp>
          <p:nvCxnSpPr>
            <p:cNvPr id="360" name="Google Shape;360;p39"/>
            <p:cNvCxnSpPr/>
            <p:nvPr/>
          </p:nvCxnSpPr>
          <p:spPr>
            <a:xfrm rot="10800000">
              <a:off x="4831976" y="1922930"/>
              <a:ext cx="3119718" cy="1588"/>
            </a:xfrm>
            <a:prstGeom prst="straightConnector1">
              <a:avLst/>
            </a:prstGeom>
            <a:noFill/>
            <a:ln w="12700" cap="flat" cmpd="sng">
              <a:solidFill>
                <a:srgbClr val="E1DCA5"/>
              </a:solidFill>
              <a:prstDash val="solid"/>
              <a:round/>
              <a:headEnd type="none" w="sm" len="sm"/>
              <a:tailEnd type="none" w="sm" len="sm"/>
            </a:ln>
          </p:spPr>
        </p:cxnSp>
      </p:grpSp>
      <p:sp>
        <p:nvSpPr>
          <p:cNvPr id="361" name="Google Shape;361;p39"/>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39"/>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3"/>
        <p:cNvGrpSpPr/>
        <p:nvPr/>
      </p:nvGrpSpPr>
      <p:grpSpPr>
        <a:xfrm>
          <a:off x="0" y="0"/>
          <a:ext cx="0" cy="0"/>
          <a:chOff x="0" y="0"/>
          <a:chExt cx="0" cy="0"/>
        </a:xfrm>
      </p:grpSpPr>
      <p:pic>
        <p:nvPicPr>
          <p:cNvPr id="364" name="Google Shape;364;p40"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365" name="Google Shape;365;p40"/>
          <p:cNvGrpSpPr/>
          <p:nvPr/>
        </p:nvGrpSpPr>
        <p:grpSpPr>
          <a:xfrm>
            <a:off x="1563448" y="2887579"/>
            <a:ext cx="9038813" cy="923330"/>
            <a:chOff x="1172584" y="1381459"/>
            <a:chExt cx="6779110" cy="923330"/>
          </a:xfrm>
        </p:grpSpPr>
        <p:sp>
          <p:nvSpPr>
            <p:cNvPr id="366" name="Google Shape;366;p40"/>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367" name="Google Shape;367;p40"/>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368" name="Google Shape;368;p40"/>
            <p:cNvCxnSpPr/>
            <p:nvPr/>
          </p:nvCxnSpPr>
          <p:spPr>
            <a:xfrm rot="10800000">
              <a:off x="4831976" y="1927412"/>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369" name="Google Shape;369;p40"/>
          <p:cNvSpPr txBox="1">
            <a:spLocks noGrp="1"/>
          </p:cNvSpPr>
          <p:nvPr>
            <p:ph type="title"/>
          </p:nvPr>
        </p:nvSpPr>
        <p:spPr>
          <a:xfrm>
            <a:off x="920125"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0" name="Google Shape;370;p40"/>
          <p:cNvSpPr txBox="1">
            <a:spLocks noGrp="1"/>
          </p:cNvSpPr>
          <p:nvPr>
            <p:ph type="body" idx="1"/>
          </p:nvPr>
        </p:nvSpPr>
        <p:spPr>
          <a:xfrm>
            <a:off x="932331" y="3767423"/>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371" name="Google Shape;371;p40"/>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p40"/>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p40"/>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4"/>
        <p:cNvGrpSpPr/>
        <p:nvPr/>
      </p:nvGrpSpPr>
      <p:grpSpPr>
        <a:xfrm>
          <a:off x="0" y="0"/>
          <a:ext cx="0" cy="0"/>
          <a:chOff x="0" y="0"/>
          <a:chExt cx="0" cy="0"/>
        </a:xfrm>
      </p:grpSpPr>
      <p:sp>
        <p:nvSpPr>
          <p:cNvPr id="375" name="Google Shape;375;p41"/>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1"/>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41"/>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378" name="Google Shape;378;p4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379" name="Google Shape;379;p41"/>
          <p:cNvGrpSpPr/>
          <p:nvPr/>
        </p:nvGrpSpPr>
        <p:grpSpPr>
          <a:xfrm>
            <a:off x="1563448" y="1392217"/>
            <a:ext cx="9038813" cy="923330"/>
            <a:chOff x="1172584" y="1381459"/>
            <a:chExt cx="6779110" cy="923330"/>
          </a:xfrm>
        </p:grpSpPr>
        <p:sp>
          <p:nvSpPr>
            <p:cNvPr id="380" name="Google Shape;380;p4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381" name="Google Shape;381;p41"/>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382" name="Google Shape;382;p41"/>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383" name="Google Shape;383;p41"/>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384" name="Google Shape;384;p41"/>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5"/>
        <p:cNvGrpSpPr/>
        <p:nvPr/>
      </p:nvGrpSpPr>
      <p:grpSpPr>
        <a:xfrm>
          <a:off x="0" y="0"/>
          <a:ext cx="0" cy="0"/>
          <a:chOff x="0" y="0"/>
          <a:chExt cx="0" cy="0"/>
        </a:xfrm>
      </p:grpSpPr>
      <p:sp>
        <p:nvSpPr>
          <p:cNvPr id="386" name="Google Shape;386;p4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42"/>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388" name="Google Shape;388;p42"/>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389" name="Google Shape;389;p42"/>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390" name="Google Shape;390;p42"/>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391" name="Google Shape;391;p42"/>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42"/>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42"/>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394" name="Google Shape;394;p42"/>
          <p:cNvGrpSpPr/>
          <p:nvPr/>
        </p:nvGrpSpPr>
        <p:grpSpPr>
          <a:xfrm>
            <a:off x="1563448" y="1392217"/>
            <a:ext cx="9038813" cy="923330"/>
            <a:chOff x="1172584" y="1381459"/>
            <a:chExt cx="6779110" cy="923330"/>
          </a:xfrm>
        </p:grpSpPr>
        <p:sp>
          <p:nvSpPr>
            <p:cNvPr id="395" name="Google Shape;395;p42"/>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396" name="Google Shape;396;p42"/>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397" name="Google Shape;397;p42"/>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8"/>
        <p:cNvGrpSpPr/>
        <p:nvPr/>
      </p:nvGrpSpPr>
      <p:grpSpPr>
        <a:xfrm>
          <a:off x="0" y="0"/>
          <a:ext cx="0" cy="0"/>
          <a:chOff x="0" y="0"/>
          <a:chExt cx="0" cy="0"/>
        </a:xfrm>
      </p:grpSpPr>
      <p:sp>
        <p:nvSpPr>
          <p:cNvPr id="399" name="Google Shape;399;p4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0" name="Google Shape;400;p43"/>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1" name="Google Shape;401;p43"/>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43"/>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403" name="Google Shape;403;p43"/>
          <p:cNvGrpSpPr/>
          <p:nvPr/>
        </p:nvGrpSpPr>
        <p:grpSpPr>
          <a:xfrm>
            <a:off x="1563448" y="1392217"/>
            <a:ext cx="9038813" cy="923330"/>
            <a:chOff x="1172584" y="1381459"/>
            <a:chExt cx="6779110" cy="923330"/>
          </a:xfrm>
        </p:grpSpPr>
        <p:sp>
          <p:nvSpPr>
            <p:cNvPr id="404" name="Google Shape;404;p43"/>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405" name="Google Shape;405;p43"/>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406" name="Google Shape;406;p43"/>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5"/>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5"/>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48" name="Google Shape;48;p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9" name="Google Shape;49;p5"/>
          <p:cNvGrpSpPr/>
          <p:nvPr/>
        </p:nvGrpSpPr>
        <p:grpSpPr>
          <a:xfrm>
            <a:off x="1563448" y="1392217"/>
            <a:ext cx="9038813" cy="923330"/>
            <a:chOff x="1172584" y="1381459"/>
            <a:chExt cx="6779110" cy="923330"/>
          </a:xfrm>
        </p:grpSpPr>
        <p:sp>
          <p:nvSpPr>
            <p:cNvPr id="50" name="Google Shape;50;p5"/>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51" name="Google Shape;51;p5"/>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52" name="Google Shape;52;p5"/>
            <p:cNvCxnSpPr/>
            <p:nvPr/>
          </p:nvCxnSpPr>
          <p:spPr>
            <a:xfrm rot="10800000">
              <a:off x="4831976" y="1922650"/>
              <a:ext cx="3119718" cy="1588"/>
            </a:xfrm>
            <a:prstGeom prst="straightConnector1">
              <a:avLst/>
            </a:prstGeom>
            <a:noFill/>
            <a:ln w="12700" cap="flat" cmpd="sng">
              <a:solidFill>
                <a:srgbClr val="5963B8"/>
              </a:solidFill>
              <a:prstDash val="solid"/>
              <a:round/>
              <a:headEnd type="none" w="sm" len="sm"/>
              <a:tailEnd type="none" w="sm" len="sm"/>
            </a:ln>
          </p:spPr>
        </p:cxnSp>
      </p:grpSp>
      <p:sp>
        <p:nvSpPr>
          <p:cNvPr id="53" name="Google Shape;53;p5"/>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4" name="Google Shape;54;p5"/>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7"/>
        <p:cNvGrpSpPr/>
        <p:nvPr/>
      </p:nvGrpSpPr>
      <p:grpSpPr>
        <a:xfrm>
          <a:off x="0" y="0"/>
          <a:ext cx="0" cy="0"/>
          <a:chOff x="0" y="0"/>
          <a:chExt cx="0" cy="0"/>
        </a:xfrm>
      </p:grpSpPr>
      <p:sp>
        <p:nvSpPr>
          <p:cNvPr id="408" name="Google Shape;408;p44"/>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44"/>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0" name="Google Shape;410;p44"/>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11"/>
        <p:cNvGrpSpPr/>
        <p:nvPr/>
      </p:nvGrpSpPr>
      <p:grpSpPr>
        <a:xfrm>
          <a:off x="0" y="0"/>
          <a:ext cx="0" cy="0"/>
          <a:chOff x="0" y="0"/>
          <a:chExt cx="0" cy="0"/>
        </a:xfrm>
      </p:grpSpPr>
      <p:sp>
        <p:nvSpPr>
          <p:cNvPr id="412" name="Google Shape;412;p45"/>
          <p:cNvSpPr txBox="1">
            <a:spLocks noGrp="1"/>
          </p:cNvSpPr>
          <p:nvPr>
            <p:ph type="title"/>
          </p:nvPr>
        </p:nvSpPr>
        <p:spPr>
          <a:xfrm>
            <a:off x="6712843" y="1678302"/>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body" idx="1"/>
          </p:nvPr>
        </p:nvSpPr>
        <p:spPr>
          <a:xfrm>
            <a:off x="922740" y="559505"/>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414" name="Google Shape;414;p45"/>
          <p:cNvSpPr txBox="1">
            <a:spLocks noGrp="1"/>
          </p:cNvSpPr>
          <p:nvPr>
            <p:ph type="body" idx="2"/>
          </p:nvPr>
        </p:nvSpPr>
        <p:spPr>
          <a:xfrm>
            <a:off x="6712843" y="3603919"/>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415" name="Google Shape;415;p45"/>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6" name="Google Shape;416;p45"/>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7" name="Google Shape;417;p45"/>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18"/>
        <p:cNvGrpSpPr/>
        <p:nvPr/>
      </p:nvGrpSpPr>
      <p:grpSpPr>
        <a:xfrm>
          <a:off x="0" y="0"/>
          <a:ext cx="0" cy="0"/>
          <a:chOff x="0" y="0"/>
          <a:chExt cx="0" cy="0"/>
        </a:xfrm>
      </p:grpSpPr>
      <p:sp>
        <p:nvSpPr>
          <p:cNvPr id="419" name="Google Shape;419;p46"/>
          <p:cNvSpPr txBox="1">
            <a:spLocks noGrp="1"/>
          </p:cNvSpPr>
          <p:nvPr>
            <p:ph type="title"/>
          </p:nvPr>
        </p:nvSpPr>
        <p:spPr>
          <a:xfrm>
            <a:off x="903643" y="4668925"/>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46"/>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421" name="Google Shape;421;p46"/>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422" name="Google Shape;422;p46"/>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3" name="Google Shape;423;p46"/>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4" name="Google Shape;424;p46"/>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5"/>
        <p:cNvGrpSpPr/>
        <p:nvPr/>
      </p:nvGrpSpPr>
      <p:grpSpPr>
        <a:xfrm>
          <a:off x="0" y="0"/>
          <a:ext cx="0" cy="0"/>
          <a:chOff x="0" y="0"/>
          <a:chExt cx="0" cy="0"/>
        </a:xfrm>
      </p:grpSpPr>
      <p:sp>
        <p:nvSpPr>
          <p:cNvPr id="426" name="Google Shape;426;p4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47"/>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28" name="Google Shape;428;p47"/>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47"/>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47"/>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431" name="Google Shape;431;p47"/>
          <p:cNvGrpSpPr/>
          <p:nvPr/>
        </p:nvGrpSpPr>
        <p:grpSpPr>
          <a:xfrm>
            <a:off x="1563448" y="1392217"/>
            <a:ext cx="9038813" cy="923330"/>
            <a:chOff x="1172584" y="1381459"/>
            <a:chExt cx="6779110" cy="923330"/>
          </a:xfrm>
        </p:grpSpPr>
        <p:sp>
          <p:nvSpPr>
            <p:cNvPr id="432" name="Google Shape;432;p4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433" name="Google Shape;433;p47"/>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434" name="Google Shape;434;p47"/>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35"/>
        <p:cNvGrpSpPr/>
        <p:nvPr/>
      </p:nvGrpSpPr>
      <p:grpSpPr>
        <a:xfrm>
          <a:off x="0" y="0"/>
          <a:ext cx="0" cy="0"/>
          <a:chOff x="0" y="0"/>
          <a:chExt cx="0" cy="0"/>
        </a:xfrm>
      </p:grpSpPr>
      <p:sp>
        <p:nvSpPr>
          <p:cNvPr id="436" name="Google Shape;436;p48"/>
          <p:cNvSpPr txBox="1">
            <a:spLocks noGrp="1"/>
          </p:cNvSpPr>
          <p:nvPr>
            <p:ph type="title"/>
          </p:nvPr>
        </p:nvSpPr>
        <p:spPr>
          <a:xfrm rot="5400000">
            <a:off x="7357564" y="2224092"/>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48"/>
          <p:cNvSpPr txBox="1">
            <a:spLocks noGrp="1"/>
          </p:cNvSpPr>
          <p:nvPr>
            <p:ph type="body" idx="1"/>
          </p:nvPr>
        </p:nvSpPr>
        <p:spPr>
          <a:xfrm rot="5400000">
            <a:off x="2078090" y="-310073"/>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38" name="Google Shape;438;p48"/>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9" name="Google Shape;439;p48"/>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0" name="Google Shape;440;p48"/>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441" name="Google Shape;441;p48"/>
          <p:cNvGrpSpPr/>
          <p:nvPr/>
        </p:nvGrpSpPr>
        <p:grpSpPr>
          <a:xfrm rot="5400000">
            <a:off x="6125426" y="2880876"/>
            <a:ext cx="5480154" cy="923331"/>
            <a:chOff x="1815339" y="1496875"/>
            <a:chExt cx="5480154" cy="692497"/>
          </a:xfrm>
        </p:grpSpPr>
        <p:sp>
          <p:nvSpPr>
            <p:cNvPr id="442" name="Google Shape;442;p48"/>
            <p:cNvSpPr txBox="1"/>
            <p:nvPr/>
          </p:nvSpPr>
          <p:spPr>
            <a:xfrm>
              <a:off x="4233688"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443" name="Google Shape;443;p48"/>
            <p:cNvCxnSpPr/>
            <p:nvPr/>
          </p:nvCxnSpPr>
          <p:spPr>
            <a:xfrm rot="10800000">
              <a:off x="1815339" y="1924709"/>
              <a:ext cx="2468880" cy="2505"/>
            </a:xfrm>
            <a:prstGeom prst="straightConnector1">
              <a:avLst/>
            </a:prstGeom>
            <a:noFill/>
            <a:ln w="12700" cap="flat" cmpd="sng">
              <a:solidFill>
                <a:srgbClr val="DBA253"/>
              </a:solidFill>
              <a:prstDash val="solid"/>
              <a:round/>
              <a:headEnd type="none" w="sm" len="sm"/>
              <a:tailEnd type="none" w="sm" len="sm"/>
            </a:ln>
          </p:spPr>
        </p:cxnSp>
        <p:cxnSp>
          <p:nvCxnSpPr>
            <p:cNvPr id="444" name="Google Shape;444;p48"/>
            <p:cNvCxnSpPr/>
            <p:nvPr/>
          </p:nvCxnSpPr>
          <p:spPr>
            <a:xfrm rot="10800000">
              <a:off x="4826613" y="1927417"/>
              <a:ext cx="2468880"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52"/>
        <p:cNvGrpSpPr/>
        <p:nvPr/>
      </p:nvGrpSpPr>
      <p:grpSpPr>
        <a:xfrm>
          <a:off x="0" y="0"/>
          <a:ext cx="0" cy="0"/>
          <a:chOff x="0" y="0"/>
          <a:chExt cx="0" cy="0"/>
        </a:xfrm>
      </p:grpSpPr>
      <p:sp>
        <p:nvSpPr>
          <p:cNvPr id="453" name="Google Shape;453;p50"/>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54" name="Google Shape;454;p50"/>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50"/>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50"/>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457" name="Google Shape;457;p50"/>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58" name="Google Shape;458;p50"/>
          <p:cNvGrpSpPr/>
          <p:nvPr/>
        </p:nvGrpSpPr>
        <p:grpSpPr>
          <a:xfrm>
            <a:off x="1563448" y="1392217"/>
            <a:ext cx="9038813" cy="923330"/>
            <a:chOff x="1172584" y="1381459"/>
            <a:chExt cx="6779110" cy="923330"/>
          </a:xfrm>
        </p:grpSpPr>
        <p:sp>
          <p:nvSpPr>
            <p:cNvPr id="459" name="Google Shape;459;p50"/>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460" name="Google Shape;460;p50"/>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461" name="Google Shape;461;p50"/>
            <p:cNvCxnSpPr/>
            <p:nvPr/>
          </p:nvCxnSpPr>
          <p:spPr>
            <a:xfrm rot="10800000">
              <a:off x="4831976" y="1922650"/>
              <a:ext cx="3119718" cy="1588"/>
            </a:xfrm>
            <a:prstGeom prst="straightConnector1">
              <a:avLst/>
            </a:prstGeom>
            <a:noFill/>
            <a:ln w="12700" cap="flat" cmpd="sng">
              <a:solidFill>
                <a:srgbClr val="989573"/>
              </a:solidFill>
              <a:prstDash val="solid"/>
              <a:round/>
              <a:headEnd type="none" w="sm" len="sm"/>
              <a:tailEnd type="none" w="sm" len="sm"/>
            </a:ln>
          </p:spPr>
        </p:cxn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2"/>
        <p:cNvGrpSpPr/>
        <p:nvPr/>
      </p:nvGrpSpPr>
      <p:grpSpPr>
        <a:xfrm>
          <a:off x="0" y="0"/>
          <a:ext cx="0" cy="0"/>
          <a:chOff x="0" y="0"/>
          <a:chExt cx="0" cy="0"/>
        </a:xfrm>
      </p:grpSpPr>
      <p:sp>
        <p:nvSpPr>
          <p:cNvPr id="463" name="Google Shape;463;p51"/>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p51"/>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51"/>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466" name="Google Shape;466;p5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467" name="Google Shape;467;p51"/>
          <p:cNvGrpSpPr/>
          <p:nvPr/>
        </p:nvGrpSpPr>
        <p:grpSpPr>
          <a:xfrm>
            <a:off x="1563448" y="1392217"/>
            <a:ext cx="9038813" cy="923330"/>
            <a:chOff x="1172584" y="1381459"/>
            <a:chExt cx="6779110" cy="923330"/>
          </a:xfrm>
        </p:grpSpPr>
        <p:sp>
          <p:nvSpPr>
            <p:cNvPr id="468" name="Google Shape;468;p5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469" name="Google Shape;469;p51"/>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470" name="Google Shape;470;p51"/>
            <p:cNvCxnSpPr/>
            <p:nvPr/>
          </p:nvCxnSpPr>
          <p:spPr>
            <a:xfrm rot="10800000">
              <a:off x="4831976" y="1922650"/>
              <a:ext cx="3119718" cy="1588"/>
            </a:xfrm>
            <a:prstGeom prst="straightConnector1">
              <a:avLst/>
            </a:prstGeom>
            <a:noFill/>
            <a:ln w="12700" cap="flat" cmpd="sng">
              <a:solidFill>
                <a:srgbClr val="989573"/>
              </a:solidFill>
              <a:prstDash val="solid"/>
              <a:round/>
              <a:headEnd type="none" w="sm" len="sm"/>
              <a:tailEnd type="none" w="sm" len="sm"/>
            </a:ln>
          </p:spPr>
        </p:cxnSp>
      </p:grpSp>
      <p:sp>
        <p:nvSpPr>
          <p:cNvPr id="471" name="Google Shape;471;p51"/>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472" name="Google Shape;472;p51"/>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473"/>
        <p:cNvGrpSpPr/>
        <p:nvPr/>
      </p:nvGrpSpPr>
      <p:grpSpPr>
        <a:xfrm>
          <a:off x="0" y="0"/>
          <a:ext cx="0" cy="0"/>
          <a:chOff x="0" y="0"/>
          <a:chExt cx="0" cy="0"/>
        </a:xfrm>
      </p:grpSpPr>
      <p:pic>
        <p:nvPicPr>
          <p:cNvPr id="474" name="Google Shape;474;p52"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475" name="Google Shape;475;p52"/>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p52"/>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p52"/>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478" name="Google Shape;478;p52"/>
          <p:cNvGrpSpPr/>
          <p:nvPr/>
        </p:nvGrpSpPr>
        <p:grpSpPr>
          <a:xfrm>
            <a:off x="1592136" y="2887530"/>
            <a:ext cx="9038813" cy="923330"/>
            <a:chOff x="1172584" y="1381459"/>
            <a:chExt cx="6779110" cy="923330"/>
          </a:xfrm>
        </p:grpSpPr>
        <p:sp>
          <p:nvSpPr>
            <p:cNvPr id="479" name="Google Shape;479;p52"/>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BDEE56"/>
                  </a:solidFill>
                  <a:latin typeface="Noto Sans Symbols"/>
                  <a:ea typeface="Noto Sans Symbols"/>
                  <a:cs typeface="Noto Sans Symbols"/>
                  <a:sym typeface="Noto Sans Symbols"/>
                </a:rPr>
                <a:t></a:t>
              </a:r>
              <a:endParaRPr sz="5400" b="0" i="0" u="none" strike="noStrike" cap="none">
                <a:solidFill>
                  <a:srgbClr val="BDEE56"/>
                </a:solidFill>
                <a:latin typeface="Noto Sans Symbols"/>
                <a:ea typeface="Noto Sans Symbols"/>
                <a:cs typeface="Noto Sans Symbols"/>
                <a:sym typeface="Noto Sans Symbols"/>
              </a:endParaRPr>
            </a:p>
          </p:txBody>
        </p:sp>
        <p:cxnSp>
          <p:nvCxnSpPr>
            <p:cNvPr id="480" name="Google Shape;480;p52"/>
            <p:cNvCxnSpPr/>
            <p:nvPr/>
          </p:nvCxnSpPr>
          <p:spPr>
            <a:xfrm rot="10800000">
              <a:off x="1172584" y="1925620"/>
              <a:ext cx="3119718" cy="1588"/>
            </a:xfrm>
            <a:prstGeom prst="straightConnector1">
              <a:avLst/>
            </a:prstGeom>
            <a:noFill/>
            <a:ln w="12700" cap="flat" cmpd="sng">
              <a:solidFill>
                <a:srgbClr val="BDEE56"/>
              </a:solidFill>
              <a:prstDash val="solid"/>
              <a:round/>
              <a:headEnd type="none" w="sm" len="sm"/>
              <a:tailEnd type="none" w="sm" len="sm"/>
            </a:ln>
          </p:spPr>
        </p:cxnSp>
        <p:cxnSp>
          <p:nvCxnSpPr>
            <p:cNvPr id="481" name="Google Shape;481;p52"/>
            <p:cNvCxnSpPr/>
            <p:nvPr/>
          </p:nvCxnSpPr>
          <p:spPr>
            <a:xfrm rot="10800000">
              <a:off x="4831976" y="1922930"/>
              <a:ext cx="3119718" cy="1588"/>
            </a:xfrm>
            <a:prstGeom prst="straightConnector1">
              <a:avLst/>
            </a:prstGeom>
            <a:noFill/>
            <a:ln w="12700" cap="flat" cmpd="sng">
              <a:solidFill>
                <a:srgbClr val="BDEE56"/>
              </a:solidFill>
              <a:prstDash val="solid"/>
              <a:round/>
              <a:headEnd type="none" w="sm" len="sm"/>
              <a:tailEnd type="none" w="sm" len="sm"/>
            </a:ln>
          </p:spPr>
        </p:cxnSp>
      </p:grpSp>
      <p:sp>
        <p:nvSpPr>
          <p:cNvPr id="482" name="Google Shape;482;p52"/>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52"/>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4"/>
        <p:cNvGrpSpPr/>
        <p:nvPr/>
      </p:nvGrpSpPr>
      <p:grpSpPr>
        <a:xfrm>
          <a:off x="0" y="0"/>
          <a:ext cx="0" cy="0"/>
          <a:chOff x="0" y="0"/>
          <a:chExt cx="0" cy="0"/>
        </a:xfrm>
      </p:grpSpPr>
      <p:pic>
        <p:nvPicPr>
          <p:cNvPr id="485" name="Google Shape;485;p53"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486" name="Google Shape;486;p53"/>
          <p:cNvGrpSpPr/>
          <p:nvPr/>
        </p:nvGrpSpPr>
        <p:grpSpPr>
          <a:xfrm>
            <a:off x="1563448" y="2887579"/>
            <a:ext cx="9038813" cy="923330"/>
            <a:chOff x="1172584" y="1381459"/>
            <a:chExt cx="6779110" cy="923330"/>
          </a:xfrm>
        </p:grpSpPr>
        <p:sp>
          <p:nvSpPr>
            <p:cNvPr id="487" name="Google Shape;487;p53"/>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488" name="Google Shape;488;p53"/>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489" name="Google Shape;489;p53"/>
            <p:cNvCxnSpPr/>
            <p:nvPr/>
          </p:nvCxnSpPr>
          <p:spPr>
            <a:xfrm rot="10800000">
              <a:off x="4831976" y="1927412"/>
              <a:ext cx="3119718" cy="1588"/>
            </a:xfrm>
            <a:prstGeom prst="straightConnector1">
              <a:avLst/>
            </a:prstGeom>
            <a:noFill/>
            <a:ln w="12700" cap="flat" cmpd="sng">
              <a:solidFill>
                <a:srgbClr val="989573"/>
              </a:solidFill>
              <a:prstDash val="solid"/>
              <a:round/>
              <a:headEnd type="none" w="sm" len="sm"/>
              <a:tailEnd type="none" w="sm" len="sm"/>
            </a:ln>
          </p:spPr>
        </p:cxnSp>
      </p:grpSp>
      <p:sp>
        <p:nvSpPr>
          <p:cNvPr id="490" name="Google Shape;490;p53"/>
          <p:cNvSpPr txBox="1">
            <a:spLocks noGrp="1"/>
          </p:cNvSpPr>
          <p:nvPr>
            <p:ph type="title"/>
          </p:nvPr>
        </p:nvSpPr>
        <p:spPr>
          <a:xfrm>
            <a:off x="920120"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53"/>
          <p:cNvSpPr txBox="1">
            <a:spLocks noGrp="1"/>
          </p:cNvSpPr>
          <p:nvPr>
            <p:ph type="body" idx="1"/>
          </p:nvPr>
        </p:nvSpPr>
        <p:spPr>
          <a:xfrm>
            <a:off x="932331" y="3767415"/>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492" name="Google Shape;492;p53"/>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53"/>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4" name="Google Shape;494;p53"/>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5"/>
        <p:cNvGrpSpPr/>
        <p:nvPr/>
      </p:nvGrpSpPr>
      <p:grpSpPr>
        <a:xfrm>
          <a:off x="0" y="0"/>
          <a:ext cx="0" cy="0"/>
          <a:chOff x="0" y="0"/>
          <a:chExt cx="0" cy="0"/>
        </a:xfrm>
      </p:grpSpPr>
      <p:sp>
        <p:nvSpPr>
          <p:cNvPr id="496" name="Google Shape;496;p54"/>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7" name="Google Shape;497;p54"/>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498" name="Google Shape;498;p54"/>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499" name="Google Shape;499;p54"/>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500" name="Google Shape;500;p54"/>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501" name="Google Shape;501;p54"/>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p54"/>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3" name="Google Shape;503;p54"/>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504" name="Google Shape;504;p54"/>
          <p:cNvGrpSpPr/>
          <p:nvPr/>
        </p:nvGrpSpPr>
        <p:grpSpPr>
          <a:xfrm>
            <a:off x="1563448" y="1392217"/>
            <a:ext cx="9038813" cy="923330"/>
            <a:chOff x="1172584" y="1381459"/>
            <a:chExt cx="6779110" cy="923330"/>
          </a:xfrm>
        </p:grpSpPr>
        <p:sp>
          <p:nvSpPr>
            <p:cNvPr id="505" name="Google Shape;505;p5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506" name="Google Shape;506;p54"/>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507" name="Google Shape;507;p54"/>
            <p:cNvCxnSpPr/>
            <p:nvPr/>
          </p:nvCxnSpPr>
          <p:spPr>
            <a:xfrm rot="10800000">
              <a:off x="4831976" y="1922650"/>
              <a:ext cx="3119718" cy="1588"/>
            </a:xfrm>
            <a:prstGeom prst="straightConnector1">
              <a:avLst/>
            </a:prstGeom>
            <a:noFill/>
            <a:ln w="12700" cap="flat" cmpd="sng">
              <a:solidFill>
                <a:srgbClr val="989573"/>
              </a:solidFill>
              <a:prstDash val="solid"/>
              <a:round/>
              <a:headEnd type="none" w="sm" len="sm"/>
              <a:tailEnd type="none" w="sm" len="sm"/>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58" name="Google Shape;58;p6"/>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59" name="Google Shape;59;p6"/>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60" name="Google Shape;60;p6"/>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61" name="Google Shape;61;p6"/>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64" name="Google Shape;64;p6"/>
          <p:cNvGrpSpPr/>
          <p:nvPr/>
        </p:nvGrpSpPr>
        <p:grpSpPr>
          <a:xfrm>
            <a:off x="1563448" y="1392217"/>
            <a:ext cx="9038813" cy="923330"/>
            <a:chOff x="1172584" y="1381459"/>
            <a:chExt cx="6779110" cy="923330"/>
          </a:xfrm>
        </p:grpSpPr>
        <p:sp>
          <p:nvSpPr>
            <p:cNvPr id="65" name="Google Shape;65;p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66" name="Google Shape;66;p6"/>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67" name="Google Shape;67;p6"/>
            <p:cNvCxnSpPr/>
            <p:nvPr/>
          </p:nvCxnSpPr>
          <p:spPr>
            <a:xfrm rot="10800000">
              <a:off x="4831976" y="1922650"/>
              <a:ext cx="3119718" cy="1588"/>
            </a:xfrm>
            <a:prstGeom prst="straightConnector1">
              <a:avLst/>
            </a:prstGeom>
            <a:noFill/>
            <a:ln w="12700" cap="flat" cmpd="sng">
              <a:solidFill>
                <a:srgbClr val="5963B8"/>
              </a:solidFill>
              <a:prstDash val="solid"/>
              <a:round/>
              <a:headEnd type="none" w="sm" len="sm"/>
              <a:tailEnd type="none" w="sm" len="sm"/>
            </a:ln>
          </p:spPr>
        </p:cxn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8"/>
        <p:cNvGrpSpPr/>
        <p:nvPr/>
      </p:nvGrpSpPr>
      <p:grpSpPr>
        <a:xfrm>
          <a:off x="0" y="0"/>
          <a:ext cx="0" cy="0"/>
          <a:chOff x="0" y="0"/>
          <a:chExt cx="0" cy="0"/>
        </a:xfrm>
      </p:grpSpPr>
      <p:sp>
        <p:nvSpPr>
          <p:cNvPr id="509" name="Google Shape;509;p5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55"/>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1" name="Google Shape;511;p55"/>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2" name="Google Shape;512;p55"/>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513" name="Google Shape;513;p55"/>
          <p:cNvGrpSpPr/>
          <p:nvPr/>
        </p:nvGrpSpPr>
        <p:grpSpPr>
          <a:xfrm>
            <a:off x="1563448" y="1392217"/>
            <a:ext cx="9038813" cy="923330"/>
            <a:chOff x="1172584" y="1381459"/>
            <a:chExt cx="6779110" cy="923330"/>
          </a:xfrm>
        </p:grpSpPr>
        <p:sp>
          <p:nvSpPr>
            <p:cNvPr id="514" name="Google Shape;514;p55"/>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515" name="Google Shape;515;p55"/>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516" name="Google Shape;516;p55"/>
            <p:cNvCxnSpPr/>
            <p:nvPr/>
          </p:nvCxnSpPr>
          <p:spPr>
            <a:xfrm rot="10800000">
              <a:off x="4831976" y="1922650"/>
              <a:ext cx="3119718" cy="1588"/>
            </a:xfrm>
            <a:prstGeom prst="straightConnector1">
              <a:avLst/>
            </a:prstGeom>
            <a:noFill/>
            <a:ln w="12700" cap="flat" cmpd="sng">
              <a:solidFill>
                <a:srgbClr val="989573"/>
              </a:solidFill>
              <a:prstDash val="solid"/>
              <a:round/>
              <a:headEnd type="none" w="sm" len="sm"/>
              <a:tailEnd type="none" w="sm" len="sm"/>
            </a:ln>
          </p:spPr>
        </p:cxn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7"/>
        <p:cNvGrpSpPr/>
        <p:nvPr/>
      </p:nvGrpSpPr>
      <p:grpSpPr>
        <a:xfrm>
          <a:off x="0" y="0"/>
          <a:ext cx="0" cy="0"/>
          <a:chOff x="0" y="0"/>
          <a:chExt cx="0" cy="0"/>
        </a:xfrm>
      </p:grpSpPr>
      <p:sp>
        <p:nvSpPr>
          <p:cNvPr id="518" name="Google Shape;518;p56"/>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9" name="Google Shape;519;p56"/>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0" name="Google Shape;520;p56"/>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1"/>
        <p:cNvGrpSpPr/>
        <p:nvPr/>
      </p:nvGrpSpPr>
      <p:grpSpPr>
        <a:xfrm>
          <a:off x="0" y="0"/>
          <a:ext cx="0" cy="0"/>
          <a:chOff x="0" y="0"/>
          <a:chExt cx="0" cy="0"/>
        </a:xfrm>
      </p:grpSpPr>
      <p:sp>
        <p:nvSpPr>
          <p:cNvPr id="522" name="Google Shape;522;p57"/>
          <p:cNvSpPr txBox="1">
            <a:spLocks noGrp="1"/>
          </p:cNvSpPr>
          <p:nvPr>
            <p:ph type="title"/>
          </p:nvPr>
        </p:nvSpPr>
        <p:spPr>
          <a:xfrm>
            <a:off x="6712838" y="1678294"/>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57"/>
          <p:cNvSpPr txBox="1">
            <a:spLocks noGrp="1"/>
          </p:cNvSpPr>
          <p:nvPr>
            <p:ph type="body" idx="1"/>
          </p:nvPr>
        </p:nvSpPr>
        <p:spPr>
          <a:xfrm>
            <a:off x="922734" y="559497"/>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524" name="Google Shape;524;p57"/>
          <p:cNvSpPr txBox="1">
            <a:spLocks noGrp="1"/>
          </p:cNvSpPr>
          <p:nvPr>
            <p:ph type="body" idx="2"/>
          </p:nvPr>
        </p:nvSpPr>
        <p:spPr>
          <a:xfrm>
            <a:off x="6712838" y="3603911"/>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525" name="Google Shape;525;p57"/>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6" name="Google Shape;526;p57"/>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7" name="Google Shape;527;p57"/>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8"/>
        <p:cNvGrpSpPr/>
        <p:nvPr/>
      </p:nvGrpSpPr>
      <p:grpSpPr>
        <a:xfrm>
          <a:off x="0" y="0"/>
          <a:ext cx="0" cy="0"/>
          <a:chOff x="0" y="0"/>
          <a:chExt cx="0" cy="0"/>
        </a:xfrm>
      </p:grpSpPr>
      <p:sp>
        <p:nvSpPr>
          <p:cNvPr id="529" name="Google Shape;529;p58"/>
          <p:cNvSpPr txBox="1">
            <a:spLocks noGrp="1"/>
          </p:cNvSpPr>
          <p:nvPr>
            <p:ph type="title"/>
          </p:nvPr>
        </p:nvSpPr>
        <p:spPr>
          <a:xfrm>
            <a:off x="903643" y="4668917"/>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58"/>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531" name="Google Shape;531;p58"/>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532" name="Google Shape;532;p58"/>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3" name="Google Shape;533;p58"/>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4" name="Google Shape;534;p58"/>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35"/>
        <p:cNvGrpSpPr/>
        <p:nvPr/>
      </p:nvGrpSpPr>
      <p:grpSpPr>
        <a:xfrm>
          <a:off x="0" y="0"/>
          <a:ext cx="0" cy="0"/>
          <a:chOff x="0" y="0"/>
          <a:chExt cx="0" cy="0"/>
        </a:xfrm>
      </p:grpSpPr>
      <p:sp>
        <p:nvSpPr>
          <p:cNvPr id="536" name="Google Shape;536;p5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7" name="Google Shape;537;p59"/>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38" name="Google Shape;538;p59"/>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59"/>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0" name="Google Shape;540;p59"/>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541" name="Google Shape;541;p59"/>
          <p:cNvGrpSpPr/>
          <p:nvPr/>
        </p:nvGrpSpPr>
        <p:grpSpPr>
          <a:xfrm>
            <a:off x="1563448" y="1392217"/>
            <a:ext cx="9038813" cy="923330"/>
            <a:chOff x="1172584" y="1381459"/>
            <a:chExt cx="6779110" cy="923330"/>
          </a:xfrm>
        </p:grpSpPr>
        <p:sp>
          <p:nvSpPr>
            <p:cNvPr id="542" name="Google Shape;542;p59"/>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543" name="Google Shape;543;p59"/>
            <p:cNvCxnSpPr/>
            <p:nvPr/>
          </p:nvCxnSpPr>
          <p:spPr>
            <a:xfrm rot="10800000">
              <a:off x="1172584" y="1925620"/>
              <a:ext cx="3119718" cy="1588"/>
            </a:xfrm>
            <a:prstGeom prst="straightConnector1">
              <a:avLst/>
            </a:prstGeom>
            <a:noFill/>
            <a:ln w="12700" cap="flat" cmpd="sng">
              <a:solidFill>
                <a:srgbClr val="989573"/>
              </a:solidFill>
              <a:prstDash val="solid"/>
              <a:round/>
              <a:headEnd type="none" w="sm" len="sm"/>
              <a:tailEnd type="none" w="sm" len="sm"/>
            </a:ln>
          </p:spPr>
        </p:cxnSp>
        <p:cxnSp>
          <p:nvCxnSpPr>
            <p:cNvPr id="544" name="Google Shape;544;p59"/>
            <p:cNvCxnSpPr/>
            <p:nvPr/>
          </p:nvCxnSpPr>
          <p:spPr>
            <a:xfrm rot="10800000">
              <a:off x="4831976" y="1922650"/>
              <a:ext cx="3119718" cy="1588"/>
            </a:xfrm>
            <a:prstGeom prst="straightConnector1">
              <a:avLst/>
            </a:prstGeom>
            <a:noFill/>
            <a:ln w="12700" cap="flat" cmpd="sng">
              <a:solidFill>
                <a:srgbClr val="989573"/>
              </a:solidFill>
              <a:prstDash val="solid"/>
              <a:round/>
              <a:headEnd type="none" w="sm" len="sm"/>
              <a:tailEnd type="none" w="sm" len="sm"/>
            </a:ln>
          </p:spPr>
        </p:cxn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5"/>
        <p:cNvGrpSpPr/>
        <p:nvPr/>
      </p:nvGrpSpPr>
      <p:grpSpPr>
        <a:xfrm>
          <a:off x="0" y="0"/>
          <a:ext cx="0" cy="0"/>
          <a:chOff x="0" y="0"/>
          <a:chExt cx="0" cy="0"/>
        </a:xfrm>
      </p:grpSpPr>
      <p:sp>
        <p:nvSpPr>
          <p:cNvPr id="546" name="Google Shape;546;p60"/>
          <p:cNvSpPr txBox="1">
            <a:spLocks noGrp="1"/>
          </p:cNvSpPr>
          <p:nvPr>
            <p:ph type="title"/>
          </p:nvPr>
        </p:nvSpPr>
        <p:spPr>
          <a:xfrm rot="5400000">
            <a:off x="7357559" y="2224084"/>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7" name="Google Shape;547;p60"/>
          <p:cNvSpPr txBox="1">
            <a:spLocks noGrp="1"/>
          </p:cNvSpPr>
          <p:nvPr>
            <p:ph type="body" idx="1"/>
          </p:nvPr>
        </p:nvSpPr>
        <p:spPr>
          <a:xfrm rot="5400000">
            <a:off x="2078084" y="-310081"/>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48" name="Google Shape;548;p60"/>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9" name="Google Shape;549;p60"/>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0" name="Google Shape;550;p60"/>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551" name="Google Shape;551;p60"/>
          <p:cNvGrpSpPr/>
          <p:nvPr/>
        </p:nvGrpSpPr>
        <p:grpSpPr>
          <a:xfrm rot="5400000">
            <a:off x="6125426" y="2880872"/>
            <a:ext cx="5480154" cy="923331"/>
            <a:chOff x="1815339" y="1496875"/>
            <a:chExt cx="5480154" cy="692497"/>
          </a:xfrm>
        </p:grpSpPr>
        <p:sp>
          <p:nvSpPr>
            <p:cNvPr id="552" name="Google Shape;552;p60"/>
            <p:cNvSpPr txBox="1"/>
            <p:nvPr/>
          </p:nvSpPr>
          <p:spPr>
            <a:xfrm>
              <a:off x="4233684"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989573"/>
                  </a:solidFill>
                  <a:latin typeface="Noto Sans Symbols"/>
                  <a:ea typeface="Noto Sans Symbols"/>
                  <a:cs typeface="Noto Sans Symbols"/>
                  <a:sym typeface="Noto Sans Symbols"/>
                </a:rPr>
                <a:t></a:t>
              </a:r>
              <a:endParaRPr sz="5400" b="0" i="0" u="none" strike="noStrike" cap="none">
                <a:solidFill>
                  <a:srgbClr val="989573"/>
                </a:solidFill>
                <a:latin typeface="Noto Sans Symbols"/>
                <a:ea typeface="Noto Sans Symbols"/>
                <a:cs typeface="Noto Sans Symbols"/>
                <a:sym typeface="Noto Sans Symbols"/>
              </a:endParaRPr>
            </a:p>
          </p:txBody>
        </p:sp>
        <p:cxnSp>
          <p:nvCxnSpPr>
            <p:cNvPr id="553" name="Google Shape;553;p60"/>
            <p:cNvCxnSpPr/>
            <p:nvPr/>
          </p:nvCxnSpPr>
          <p:spPr>
            <a:xfrm rot="10800000">
              <a:off x="1815339" y="1924709"/>
              <a:ext cx="2468880" cy="2505"/>
            </a:xfrm>
            <a:prstGeom prst="straightConnector1">
              <a:avLst/>
            </a:prstGeom>
            <a:noFill/>
            <a:ln w="12700" cap="flat" cmpd="sng">
              <a:solidFill>
                <a:srgbClr val="989573"/>
              </a:solidFill>
              <a:prstDash val="solid"/>
              <a:round/>
              <a:headEnd type="none" w="sm" len="sm"/>
              <a:tailEnd type="none" w="sm" len="sm"/>
            </a:ln>
          </p:spPr>
        </p:cxnSp>
        <p:cxnSp>
          <p:nvCxnSpPr>
            <p:cNvPr id="554" name="Google Shape;554;p60"/>
            <p:cNvCxnSpPr/>
            <p:nvPr/>
          </p:nvCxnSpPr>
          <p:spPr>
            <a:xfrm rot="10800000">
              <a:off x="4826613" y="1927417"/>
              <a:ext cx="2468880" cy="1588"/>
            </a:xfrm>
            <a:prstGeom prst="straightConnector1">
              <a:avLst/>
            </a:prstGeom>
            <a:noFill/>
            <a:ln w="12700" cap="flat" cmpd="sng">
              <a:solidFill>
                <a:srgbClr val="989573"/>
              </a:solidFill>
              <a:prstDash val="solid"/>
              <a:round/>
              <a:headEnd type="none" w="sm" len="sm"/>
              <a:tailEnd type="none" w="sm" len="sm"/>
            </a:ln>
          </p:spPr>
        </p:cxn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2"/>
        <p:cNvGrpSpPr/>
        <p:nvPr/>
      </p:nvGrpSpPr>
      <p:grpSpPr>
        <a:xfrm>
          <a:off x="0" y="0"/>
          <a:ext cx="0" cy="0"/>
          <a:chOff x="0" y="0"/>
          <a:chExt cx="0" cy="0"/>
        </a:xfrm>
      </p:grpSpPr>
      <p:sp>
        <p:nvSpPr>
          <p:cNvPr id="563" name="Google Shape;563;p62"/>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62"/>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5" name="Google Shape;565;p62"/>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566" name="Google Shape;566;p6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67" name="Google Shape;567;p62"/>
          <p:cNvGrpSpPr/>
          <p:nvPr/>
        </p:nvGrpSpPr>
        <p:grpSpPr>
          <a:xfrm>
            <a:off x="1563448" y="1392217"/>
            <a:ext cx="9038813" cy="923330"/>
            <a:chOff x="1172584" y="1381459"/>
            <a:chExt cx="6779110" cy="923330"/>
          </a:xfrm>
        </p:grpSpPr>
        <p:sp>
          <p:nvSpPr>
            <p:cNvPr id="568" name="Google Shape;568;p62"/>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569" name="Google Shape;569;p62"/>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570" name="Google Shape;570;p62"/>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571" name="Google Shape;571;p62"/>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72" name="Google Shape;572;p62"/>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573"/>
        <p:cNvGrpSpPr/>
        <p:nvPr/>
      </p:nvGrpSpPr>
      <p:grpSpPr>
        <a:xfrm>
          <a:off x="0" y="0"/>
          <a:ext cx="0" cy="0"/>
          <a:chOff x="0" y="0"/>
          <a:chExt cx="0" cy="0"/>
        </a:xfrm>
      </p:grpSpPr>
      <p:pic>
        <p:nvPicPr>
          <p:cNvPr id="574" name="Google Shape;574;p63"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75" name="Google Shape;575;p63"/>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6" name="Google Shape;576;p63"/>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7" name="Google Shape;577;p63"/>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578" name="Google Shape;578;p63"/>
          <p:cNvGrpSpPr/>
          <p:nvPr/>
        </p:nvGrpSpPr>
        <p:grpSpPr>
          <a:xfrm>
            <a:off x="1592136" y="2887530"/>
            <a:ext cx="9038813" cy="923330"/>
            <a:chOff x="1172584" y="1381459"/>
            <a:chExt cx="6779110" cy="923330"/>
          </a:xfrm>
        </p:grpSpPr>
        <p:sp>
          <p:nvSpPr>
            <p:cNvPr id="579" name="Google Shape;579;p63"/>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E1DCA5"/>
                  </a:solidFill>
                  <a:latin typeface="Noto Sans Symbols"/>
                  <a:ea typeface="Noto Sans Symbols"/>
                  <a:cs typeface="Noto Sans Symbols"/>
                  <a:sym typeface="Noto Sans Symbols"/>
                </a:rPr>
                <a:t></a:t>
              </a:r>
              <a:endParaRPr sz="5400" b="0" i="0" u="none" strike="noStrike" cap="none">
                <a:solidFill>
                  <a:srgbClr val="E1DCA5"/>
                </a:solidFill>
                <a:latin typeface="Noto Sans Symbols"/>
                <a:ea typeface="Noto Sans Symbols"/>
                <a:cs typeface="Noto Sans Symbols"/>
                <a:sym typeface="Noto Sans Symbols"/>
              </a:endParaRPr>
            </a:p>
          </p:txBody>
        </p:sp>
        <p:cxnSp>
          <p:nvCxnSpPr>
            <p:cNvPr id="580" name="Google Shape;580;p63"/>
            <p:cNvCxnSpPr/>
            <p:nvPr/>
          </p:nvCxnSpPr>
          <p:spPr>
            <a:xfrm rot="10800000">
              <a:off x="1172584" y="1925620"/>
              <a:ext cx="3119718" cy="1588"/>
            </a:xfrm>
            <a:prstGeom prst="straightConnector1">
              <a:avLst/>
            </a:prstGeom>
            <a:noFill/>
            <a:ln w="12700" cap="flat" cmpd="sng">
              <a:solidFill>
                <a:srgbClr val="E1DCA5"/>
              </a:solidFill>
              <a:prstDash val="solid"/>
              <a:round/>
              <a:headEnd type="none" w="sm" len="sm"/>
              <a:tailEnd type="none" w="sm" len="sm"/>
            </a:ln>
          </p:spPr>
        </p:cxnSp>
        <p:cxnSp>
          <p:nvCxnSpPr>
            <p:cNvPr id="581" name="Google Shape;581;p63"/>
            <p:cNvCxnSpPr/>
            <p:nvPr/>
          </p:nvCxnSpPr>
          <p:spPr>
            <a:xfrm rot="10800000">
              <a:off x="4831976" y="1922930"/>
              <a:ext cx="3119718" cy="1588"/>
            </a:xfrm>
            <a:prstGeom prst="straightConnector1">
              <a:avLst/>
            </a:prstGeom>
            <a:noFill/>
            <a:ln w="12700" cap="flat" cmpd="sng">
              <a:solidFill>
                <a:srgbClr val="E1DCA5"/>
              </a:solidFill>
              <a:prstDash val="solid"/>
              <a:round/>
              <a:headEnd type="none" w="sm" len="sm"/>
              <a:tailEnd type="none" w="sm" len="sm"/>
            </a:ln>
          </p:spPr>
        </p:cxnSp>
      </p:grpSp>
      <p:sp>
        <p:nvSpPr>
          <p:cNvPr id="582" name="Google Shape;582;p63"/>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3" name="Google Shape;583;p63"/>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4"/>
        <p:cNvGrpSpPr/>
        <p:nvPr/>
      </p:nvGrpSpPr>
      <p:grpSpPr>
        <a:xfrm>
          <a:off x="0" y="0"/>
          <a:ext cx="0" cy="0"/>
          <a:chOff x="0" y="0"/>
          <a:chExt cx="0" cy="0"/>
        </a:xfrm>
      </p:grpSpPr>
      <p:sp>
        <p:nvSpPr>
          <p:cNvPr id="585" name="Google Shape;585;p64"/>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586" name="Google Shape;586;p64"/>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7" name="Google Shape;587;p64"/>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8" name="Google Shape;588;p64"/>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589" name="Google Shape;589;p64"/>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590" name="Google Shape;590;p64"/>
          <p:cNvGrpSpPr/>
          <p:nvPr/>
        </p:nvGrpSpPr>
        <p:grpSpPr>
          <a:xfrm>
            <a:off x="1563448" y="1392217"/>
            <a:ext cx="9038813" cy="923330"/>
            <a:chOff x="1172584" y="1381459"/>
            <a:chExt cx="6779110" cy="923330"/>
          </a:xfrm>
        </p:grpSpPr>
        <p:sp>
          <p:nvSpPr>
            <p:cNvPr id="591" name="Google Shape;591;p6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592" name="Google Shape;592;p64"/>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593" name="Google Shape;593;p64"/>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4"/>
        <p:cNvGrpSpPr/>
        <p:nvPr/>
      </p:nvGrpSpPr>
      <p:grpSpPr>
        <a:xfrm>
          <a:off x="0" y="0"/>
          <a:ext cx="0" cy="0"/>
          <a:chOff x="0" y="0"/>
          <a:chExt cx="0" cy="0"/>
        </a:xfrm>
      </p:grpSpPr>
      <p:pic>
        <p:nvPicPr>
          <p:cNvPr id="595" name="Google Shape;595;p65"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596" name="Google Shape;596;p65"/>
          <p:cNvGrpSpPr/>
          <p:nvPr/>
        </p:nvGrpSpPr>
        <p:grpSpPr>
          <a:xfrm>
            <a:off x="1563448" y="2887579"/>
            <a:ext cx="9038813" cy="923330"/>
            <a:chOff x="1172584" y="1381459"/>
            <a:chExt cx="6779110" cy="923330"/>
          </a:xfrm>
        </p:grpSpPr>
        <p:sp>
          <p:nvSpPr>
            <p:cNvPr id="597" name="Google Shape;597;p65"/>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598" name="Google Shape;598;p65"/>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599" name="Google Shape;599;p65"/>
            <p:cNvCxnSpPr/>
            <p:nvPr/>
          </p:nvCxnSpPr>
          <p:spPr>
            <a:xfrm rot="10800000">
              <a:off x="4831976" y="1927412"/>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600" name="Google Shape;600;p65"/>
          <p:cNvSpPr txBox="1">
            <a:spLocks noGrp="1"/>
          </p:cNvSpPr>
          <p:nvPr>
            <p:ph type="title"/>
          </p:nvPr>
        </p:nvSpPr>
        <p:spPr>
          <a:xfrm>
            <a:off x="920086"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1" name="Google Shape;601;p65"/>
          <p:cNvSpPr txBox="1">
            <a:spLocks noGrp="1"/>
          </p:cNvSpPr>
          <p:nvPr>
            <p:ph type="body" idx="1"/>
          </p:nvPr>
        </p:nvSpPr>
        <p:spPr>
          <a:xfrm>
            <a:off x="932331" y="3767365"/>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602" name="Google Shape;602;p65"/>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3" name="Google Shape;603;p65"/>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4" name="Google Shape;604;p65"/>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73" name="Google Shape;73;p7"/>
          <p:cNvGrpSpPr/>
          <p:nvPr/>
        </p:nvGrpSpPr>
        <p:grpSpPr>
          <a:xfrm>
            <a:off x="1563448" y="1392217"/>
            <a:ext cx="9038813" cy="923330"/>
            <a:chOff x="1172584" y="1381459"/>
            <a:chExt cx="6779110" cy="923330"/>
          </a:xfrm>
        </p:grpSpPr>
        <p:sp>
          <p:nvSpPr>
            <p:cNvPr id="74" name="Google Shape;74;p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5963B8"/>
                  </a:solidFill>
                  <a:latin typeface="Noto Sans Symbols"/>
                  <a:ea typeface="Noto Sans Symbols"/>
                  <a:cs typeface="Noto Sans Symbols"/>
                  <a:sym typeface="Noto Sans Symbols"/>
                </a:rPr>
                <a:t></a:t>
              </a:r>
              <a:endParaRPr sz="5400" b="0" i="0" u="none" strike="noStrike" cap="none">
                <a:solidFill>
                  <a:srgbClr val="5963B8"/>
                </a:solidFill>
                <a:latin typeface="Noto Sans Symbols"/>
                <a:ea typeface="Noto Sans Symbols"/>
                <a:cs typeface="Noto Sans Symbols"/>
                <a:sym typeface="Noto Sans Symbols"/>
              </a:endParaRPr>
            </a:p>
          </p:txBody>
        </p:sp>
        <p:cxnSp>
          <p:nvCxnSpPr>
            <p:cNvPr id="75" name="Google Shape;75;p7"/>
            <p:cNvCxnSpPr/>
            <p:nvPr/>
          </p:nvCxnSpPr>
          <p:spPr>
            <a:xfrm rot="10800000">
              <a:off x="1172584" y="1925620"/>
              <a:ext cx="3119718" cy="1588"/>
            </a:xfrm>
            <a:prstGeom prst="straightConnector1">
              <a:avLst/>
            </a:prstGeom>
            <a:noFill/>
            <a:ln w="12700" cap="flat" cmpd="sng">
              <a:solidFill>
                <a:srgbClr val="5963B8"/>
              </a:solidFill>
              <a:prstDash val="solid"/>
              <a:round/>
              <a:headEnd type="none" w="sm" len="sm"/>
              <a:tailEnd type="none" w="sm" len="sm"/>
            </a:ln>
          </p:spPr>
        </p:cxnSp>
        <p:cxnSp>
          <p:nvCxnSpPr>
            <p:cNvPr id="76" name="Google Shape;76;p7"/>
            <p:cNvCxnSpPr/>
            <p:nvPr/>
          </p:nvCxnSpPr>
          <p:spPr>
            <a:xfrm rot="10800000">
              <a:off x="4831976" y="1922650"/>
              <a:ext cx="3119718" cy="1588"/>
            </a:xfrm>
            <a:prstGeom prst="straightConnector1">
              <a:avLst/>
            </a:prstGeom>
            <a:noFill/>
            <a:ln w="12700" cap="flat" cmpd="sng">
              <a:solidFill>
                <a:srgbClr val="5963B8"/>
              </a:solidFill>
              <a:prstDash val="solid"/>
              <a:round/>
              <a:headEnd type="none" w="sm" len="sm"/>
              <a:tailEnd type="none" w="sm" len="sm"/>
            </a:ln>
          </p:spPr>
        </p:cxn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5"/>
        <p:cNvGrpSpPr/>
        <p:nvPr/>
      </p:nvGrpSpPr>
      <p:grpSpPr>
        <a:xfrm>
          <a:off x="0" y="0"/>
          <a:ext cx="0" cy="0"/>
          <a:chOff x="0" y="0"/>
          <a:chExt cx="0" cy="0"/>
        </a:xfrm>
      </p:grpSpPr>
      <p:sp>
        <p:nvSpPr>
          <p:cNvPr id="606" name="Google Shape;606;p6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7" name="Google Shape;607;p66"/>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608" name="Google Shape;608;p66"/>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609" name="Google Shape;609;p66"/>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610" name="Google Shape;610;p66"/>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611" name="Google Shape;611;p66"/>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2" name="Google Shape;612;p66"/>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3" name="Google Shape;613;p66"/>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614" name="Google Shape;614;p66"/>
          <p:cNvGrpSpPr/>
          <p:nvPr/>
        </p:nvGrpSpPr>
        <p:grpSpPr>
          <a:xfrm>
            <a:off x="1563448" y="1392217"/>
            <a:ext cx="9038813" cy="923330"/>
            <a:chOff x="1172584" y="1381459"/>
            <a:chExt cx="6779110" cy="923330"/>
          </a:xfrm>
        </p:grpSpPr>
        <p:sp>
          <p:nvSpPr>
            <p:cNvPr id="615" name="Google Shape;615;p6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616" name="Google Shape;616;p66"/>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617" name="Google Shape;617;p66"/>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8"/>
        <p:cNvGrpSpPr/>
        <p:nvPr/>
      </p:nvGrpSpPr>
      <p:grpSpPr>
        <a:xfrm>
          <a:off x="0" y="0"/>
          <a:ext cx="0" cy="0"/>
          <a:chOff x="0" y="0"/>
          <a:chExt cx="0" cy="0"/>
        </a:xfrm>
      </p:grpSpPr>
      <p:sp>
        <p:nvSpPr>
          <p:cNvPr id="619" name="Google Shape;619;p6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67"/>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1" name="Google Shape;621;p67"/>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2" name="Google Shape;622;p67"/>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623" name="Google Shape;623;p67"/>
          <p:cNvGrpSpPr/>
          <p:nvPr/>
        </p:nvGrpSpPr>
        <p:grpSpPr>
          <a:xfrm>
            <a:off x="1563448" y="1392217"/>
            <a:ext cx="9038813" cy="923330"/>
            <a:chOff x="1172584" y="1381459"/>
            <a:chExt cx="6779110" cy="923330"/>
          </a:xfrm>
        </p:grpSpPr>
        <p:sp>
          <p:nvSpPr>
            <p:cNvPr id="624" name="Google Shape;624;p6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625" name="Google Shape;625;p67"/>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626" name="Google Shape;626;p67"/>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7"/>
        <p:cNvGrpSpPr/>
        <p:nvPr/>
      </p:nvGrpSpPr>
      <p:grpSpPr>
        <a:xfrm>
          <a:off x="0" y="0"/>
          <a:ext cx="0" cy="0"/>
          <a:chOff x="0" y="0"/>
          <a:chExt cx="0" cy="0"/>
        </a:xfrm>
      </p:grpSpPr>
      <p:sp>
        <p:nvSpPr>
          <p:cNvPr id="628" name="Google Shape;628;p68"/>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9" name="Google Shape;629;p68"/>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0" name="Google Shape;630;p68"/>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1"/>
        <p:cNvGrpSpPr/>
        <p:nvPr/>
      </p:nvGrpSpPr>
      <p:grpSpPr>
        <a:xfrm>
          <a:off x="0" y="0"/>
          <a:ext cx="0" cy="0"/>
          <a:chOff x="0" y="0"/>
          <a:chExt cx="0" cy="0"/>
        </a:xfrm>
      </p:grpSpPr>
      <p:sp>
        <p:nvSpPr>
          <p:cNvPr id="632" name="Google Shape;632;p69"/>
          <p:cNvSpPr txBox="1">
            <a:spLocks noGrp="1"/>
          </p:cNvSpPr>
          <p:nvPr>
            <p:ph type="title"/>
          </p:nvPr>
        </p:nvSpPr>
        <p:spPr>
          <a:xfrm>
            <a:off x="6712805" y="1678244"/>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3" name="Google Shape;633;p69"/>
          <p:cNvSpPr txBox="1">
            <a:spLocks noGrp="1"/>
          </p:cNvSpPr>
          <p:nvPr>
            <p:ph type="body" idx="1"/>
          </p:nvPr>
        </p:nvSpPr>
        <p:spPr>
          <a:xfrm>
            <a:off x="922701" y="559447"/>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634" name="Google Shape;634;p69"/>
          <p:cNvSpPr txBox="1">
            <a:spLocks noGrp="1"/>
          </p:cNvSpPr>
          <p:nvPr>
            <p:ph type="body" idx="2"/>
          </p:nvPr>
        </p:nvSpPr>
        <p:spPr>
          <a:xfrm>
            <a:off x="6712805" y="3603861"/>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635" name="Google Shape;635;p69"/>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6" name="Google Shape;636;p69"/>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7" name="Google Shape;637;p69"/>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8"/>
        <p:cNvGrpSpPr/>
        <p:nvPr/>
      </p:nvGrpSpPr>
      <p:grpSpPr>
        <a:xfrm>
          <a:off x="0" y="0"/>
          <a:ext cx="0" cy="0"/>
          <a:chOff x="0" y="0"/>
          <a:chExt cx="0" cy="0"/>
        </a:xfrm>
      </p:grpSpPr>
      <p:sp>
        <p:nvSpPr>
          <p:cNvPr id="639" name="Google Shape;639;p70"/>
          <p:cNvSpPr txBox="1">
            <a:spLocks noGrp="1"/>
          </p:cNvSpPr>
          <p:nvPr>
            <p:ph type="title"/>
          </p:nvPr>
        </p:nvSpPr>
        <p:spPr>
          <a:xfrm>
            <a:off x="903643" y="4668867"/>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0" name="Google Shape;640;p70"/>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641" name="Google Shape;641;p70"/>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642" name="Google Shape;642;p70"/>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3" name="Google Shape;643;p70"/>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4" name="Google Shape;644;p70"/>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5"/>
        <p:cNvGrpSpPr/>
        <p:nvPr/>
      </p:nvGrpSpPr>
      <p:grpSpPr>
        <a:xfrm>
          <a:off x="0" y="0"/>
          <a:ext cx="0" cy="0"/>
          <a:chOff x="0" y="0"/>
          <a:chExt cx="0" cy="0"/>
        </a:xfrm>
      </p:grpSpPr>
      <p:sp>
        <p:nvSpPr>
          <p:cNvPr id="646" name="Google Shape;646;p7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7" name="Google Shape;647;p71"/>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648" name="Google Shape;648;p71"/>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9" name="Google Shape;649;p71"/>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0" name="Google Shape;650;p71"/>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651" name="Google Shape;651;p71"/>
          <p:cNvGrpSpPr/>
          <p:nvPr/>
        </p:nvGrpSpPr>
        <p:grpSpPr>
          <a:xfrm>
            <a:off x="1563448" y="1392217"/>
            <a:ext cx="9038813" cy="923330"/>
            <a:chOff x="1172584" y="1381459"/>
            <a:chExt cx="6779110" cy="923330"/>
          </a:xfrm>
        </p:grpSpPr>
        <p:sp>
          <p:nvSpPr>
            <p:cNvPr id="652" name="Google Shape;652;p7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653" name="Google Shape;653;p71"/>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654" name="Google Shape;654;p71"/>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55"/>
        <p:cNvGrpSpPr/>
        <p:nvPr/>
      </p:nvGrpSpPr>
      <p:grpSpPr>
        <a:xfrm>
          <a:off x="0" y="0"/>
          <a:ext cx="0" cy="0"/>
          <a:chOff x="0" y="0"/>
          <a:chExt cx="0" cy="0"/>
        </a:xfrm>
      </p:grpSpPr>
      <p:sp>
        <p:nvSpPr>
          <p:cNvPr id="656" name="Google Shape;656;p72"/>
          <p:cNvSpPr txBox="1">
            <a:spLocks noGrp="1"/>
          </p:cNvSpPr>
          <p:nvPr>
            <p:ph type="title"/>
          </p:nvPr>
        </p:nvSpPr>
        <p:spPr>
          <a:xfrm rot="5400000">
            <a:off x="7357526" y="2224034"/>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7" name="Google Shape;657;p72"/>
          <p:cNvSpPr txBox="1">
            <a:spLocks noGrp="1"/>
          </p:cNvSpPr>
          <p:nvPr>
            <p:ph type="body" idx="1"/>
          </p:nvPr>
        </p:nvSpPr>
        <p:spPr>
          <a:xfrm rot="5400000">
            <a:off x="2078051" y="-310131"/>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658" name="Google Shape;658;p72"/>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9" name="Google Shape;659;p72"/>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0" name="Google Shape;660;p72"/>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661" name="Google Shape;661;p72"/>
          <p:cNvGrpSpPr/>
          <p:nvPr/>
        </p:nvGrpSpPr>
        <p:grpSpPr>
          <a:xfrm rot="5400000">
            <a:off x="6125426" y="2880847"/>
            <a:ext cx="5480154" cy="923331"/>
            <a:chOff x="1815339" y="1496875"/>
            <a:chExt cx="5480154" cy="692497"/>
          </a:xfrm>
        </p:grpSpPr>
        <p:sp>
          <p:nvSpPr>
            <p:cNvPr id="662" name="Google Shape;662;p72"/>
            <p:cNvSpPr txBox="1"/>
            <p:nvPr/>
          </p:nvSpPr>
          <p:spPr>
            <a:xfrm>
              <a:off x="4233659"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663" name="Google Shape;663;p72"/>
            <p:cNvCxnSpPr/>
            <p:nvPr/>
          </p:nvCxnSpPr>
          <p:spPr>
            <a:xfrm rot="10800000">
              <a:off x="1815339" y="1924709"/>
              <a:ext cx="2468880" cy="2505"/>
            </a:xfrm>
            <a:prstGeom prst="straightConnector1">
              <a:avLst/>
            </a:prstGeom>
            <a:noFill/>
            <a:ln w="12700" cap="flat" cmpd="sng">
              <a:solidFill>
                <a:srgbClr val="DBA253"/>
              </a:solidFill>
              <a:prstDash val="solid"/>
              <a:round/>
              <a:headEnd type="none" w="sm" len="sm"/>
              <a:tailEnd type="none" w="sm" len="sm"/>
            </a:ln>
          </p:spPr>
        </p:cxnSp>
        <p:cxnSp>
          <p:nvCxnSpPr>
            <p:cNvPr id="664" name="Google Shape;664;p72"/>
            <p:cNvCxnSpPr/>
            <p:nvPr/>
          </p:nvCxnSpPr>
          <p:spPr>
            <a:xfrm rot="10800000">
              <a:off x="4826613" y="1927417"/>
              <a:ext cx="2468880"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2"/>
        <p:cNvGrpSpPr/>
        <p:nvPr/>
      </p:nvGrpSpPr>
      <p:grpSpPr>
        <a:xfrm>
          <a:off x="0" y="0"/>
          <a:ext cx="0" cy="0"/>
          <a:chOff x="0" y="0"/>
          <a:chExt cx="0" cy="0"/>
        </a:xfrm>
      </p:grpSpPr>
      <p:sp>
        <p:nvSpPr>
          <p:cNvPr id="673" name="Google Shape;673;p74"/>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4" name="Google Shape;674;p74"/>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5" name="Google Shape;675;p74"/>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676" name="Google Shape;676;p74"/>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77" name="Google Shape;677;p74"/>
          <p:cNvGrpSpPr/>
          <p:nvPr/>
        </p:nvGrpSpPr>
        <p:grpSpPr>
          <a:xfrm>
            <a:off x="1563448" y="1392217"/>
            <a:ext cx="9038813" cy="923330"/>
            <a:chOff x="1172584" y="1381459"/>
            <a:chExt cx="6779110" cy="923330"/>
          </a:xfrm>
        </p:grpSpPr>
        <p:sp>
          <p:nvSpPr>
            <p:cNvPr id="678" name="Google Shape;678;p74"/>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679" name="Google Shape;679;p74"/>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680" name="Google Shape;680;p74"/>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681" name="Google Shape;681;p74"/>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682" name="Google Shape;682;p74"/>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683"/>
        <p:cNvGrpSpPr/>
        <p:nvPr/>
      </p:nvGrpSpPr>
      <p:grpSpPr>
        <a:xfrm>
          <a:off x="0" y="0"/>
          <a:ext cx="0" cy="0"/>
          <a:chOff x="0" y="0"/>
          <a:chExt cx="0" cy="0"/>
        </a:xfrm>
      </p:grpSpPr>
      <p:pic>
        <p:nvPicPr>
          <p:cNvPr id="684" name="Google Shape;684;p75"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85" name="Google Shape;685;p75"/>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6" name="Google Shape;686;p75"/>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7" name="Google Shape;687;p75"/>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688" name="Google Shape;688;p75"/>
          <p:cNvGrpSpPr/>
          <p:nvPr/>
        </p:nvGrpSpPr>
        <p:grpSpPr>
          <a:xfrm>
            <a:off x="1592136" y="2887530"/>
            <a:ext cx="9038813" cy="923330"/>
            <a:chOff x="1172584" y="1381459"/>
            <a:chExt cx="6779110" cy="923330"/>
          </a:xfrm>
        </p:grpSpPr>
        <p:sp>
          <p:nvSpPr>
            <p:cNvPr id="689" name="Google Shape;689;p75"/>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E1DCA5"/>
                  </a:solidFill>
                  <a:latin typeface="Noto Sans Symbols"/>
                  <a:ea typeface="Noto Sans Symbols"/>
                  <a:cs typeface="Noto Sans Symbols"/>
                  <a:sym typeface="Noto Sans Symbols"/>
                </a:rPr>
                <a:t></a:t>
              </a:r>
              <a:endParaRPr sz="5400" b="0" i="0" u="none" strike="noStrike" cap="none">
                <a:solidFill>
                  <a:srgbClr val="E1DCA5"/>
                </a:solidFill>
                <a:latin typeface="Noto Sans Symbols"/>
                <a:ea typeface="Noto Sans Symbols"/>
                <a:cs typeface="Noto Sans Symbols"/>
                <a:sym typeface="Noto Sans Symbols"/>
              </a:endParaRPr>
            </a:p>
          </p:txBody>
        </p:sp>
        <p:cxnSp>
          <p:nvCxnSpPr>
            <p:cNvPr id="690" name="Google Shape;690;p75"/>
            <p:cNvCxnSpPr/>
            <p:nvPr/>
          </p:nvCxnSpPr>
          <p:spPr>
            <a:xfrm rot="10800000">
              <a:off x="1172584" y="1925620"/>
              <a:ext cx="3119718" cy="1588"/>
            </a:xfrm>
            <a:prstGeom prst="straightConnector1">
              <a:avLst/>
            </a:prstGeom>
            <a:noFill/>
            <a:ln w="12700" cap="flat" cmpd="sng">
              <a:solidFill>
                <a:srgbClr val="E1DCA5"/>
              </a:solidFill>
              <a:prstDash val="solid"/>
              <a:round/>
              <a:headEnd type="none" w="sm" len="sm"/>
              <a:tailEnd type="none" w="sm" len="sm"/>
            </a:ln>
          </p:spPr>
        </p:cxnSp>
        <p:cxnSp>
          <p:nvCxnSpPr>
            <p:cNvPr id="691" name="Google Shape;691;p75"/>
            <p:cNvCxnSpPr/>
            <p:nvPr/>
          </p:nvCxnSpPr>
          <p:spPr>
            <a:xfrm rot="10800000">
              <a:off x="4831976" y="1922930"/>
              <a:ext cx="3119718" cy="1588"/>
            </a:xfrm>
            <a:prstGeom prst="straightConnector1">
              <a:avLst/>
            </a:prstGeom>
            <a:noFill/>
            <a:ln w="12700" cap="flat" cmpd="sng">
              <a:solidFill>
                <a:srgbClr val="E1DCA5"/>
              </a:solidFill>
              <a:prstDash val="solid"/>
              <a:round/>
              <a:headEnd type="none" w="sm" len="sm"/>
              <a:tailEnd type="none" w="sm" len="sm"/>
            </a:ln>
          </p:spPr>
        </p:cxnSp>
      </p:grpSp>
      <p:sp>
        <p:nvSpPr>
          <p:cNvPr id="692" name="Google Shape;692;p75"/>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3" name="Google Shape;693;p75"/>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94"/>
        <p:cNvGrpSpPr/>
        <p:nvPr/>
      </p:nvGrpSpPr>
      <p:grpSpPr>
        <a:xfrm>
          <a:off x="0" y="0"/>
          <a:ext cx="0" cy="0"/>
          <a:chOff x="0" y="0"/>
          <a:chExt cx="0" cy="0"/>
        </a:xfrm>
      </p:grpSpPr>
      <p:sp>
        <p:nvSpPr>
          <p:cNvPr id="695" name="Google Shape;695;p76"/>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696" name="Google Shape;696;p76"/>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7" name="Google Shape;697;p76"/>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8" name="Google Shape;698;p76"/>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699" name="Google Shape;699;p7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700" name="Google Shape;700;p76"/>
          <p:cNvGrpSpPr/>
          <p:nvPr/>
        </p:nvGrpSpPr>
        <p:grpSpPr>
          <a:xfrm>
            <a:off x="1563448" y="1392217"/>
            <a:ext cx="9038813" cy="923330"/>
            <a:chOff x="1172584" y="1381459"/>
            <a:chExt cx="6779110" cy="923330"/>
          </a:xfrm>
        </p:grpSpPr>
        <p:sp>
          <p:nvSpPr>
            <p:cNvPr id="701" name="Google Shape;701;p76"/>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02" name="Google Shape;702;p76"/>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703" name="Google Shape;703;p76"/>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8"/>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8"/>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8"/>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4"/>
        <p:cNvGrpSpPr/>
        <p:nvPr/>
      </p:nvGrpSpPr>
      <p:grpSpPr>
        <a:xfrm>
          <a:off x="0" y="0"/>
          <a:ext cx="0" cy="0"/>
          <a:chOff x="0" y="0"/>
          <a:chExt cx="0" cy="0"/>
        </a:xfrm>
      </p:grpSpPr>
      <p:pic>
        <p:nvPicPr>
          <p:cNvPr id="705" name="Google Shape;705;p77"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706" name="Google Shape;706;p77"/>
          <p:cNvGrpSpPr/>
          <p:nvPr/>
        </p:nvGrpSpPr>
        <p:grpSpPr>
          <a:xfrm>
            <a:off x="1563448" y="2887579"/>
            <a:ext cx="9038813" cy="923330"/>
            <a:chOff x="1172584" y="1381459"/>
            <a:chExt cx="6779110" cy="923330"/>
          </a:xfrm>
        </p:grpSpPr>
        <p:sp>
          <p:nvSpPr>
            <p:cNvPr id="707" name="Google Shape;707;p7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08" name="Google Shape;708;p77"/>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709" name="Google Shape;709;p77"/>
            <p:cNvCxnSpPr/>
            <p:nvPr/>
          </p:nvCxnSpPr>
          <p:spPr>
            <a:xfrm rot="10800000">
              <a:off x="4831976" y="1927412"/>
              <a:ext cx="3119718" cy="1588"/>
            </a:xfrm>
            <a:prstGeom prst="straightConnector1">
              <a:avLst/>
            </a:prstGeom>
            <a:noFill/>
            <a:ln w="12700" cap="flat" cmpd="sng">
              <a:solidFill>
                <a:srgbClr val="DBA253"/>
              </a:solidFill>
              <a:prstDash val="solid"/>
              <a:round/>
              <a:headEnd type="none" w="sm" len="sm"/>
              <a:tailEnd type="none" w="sm" len="sm"/>
            </a:ln>
          </p:spPr>
        </p:cxnSp>
      </p:grpSp>
      <p:sp>
        <p:nvSpPr>
          <p:cNvPr id="710" name="Google Shape;710;p77"/>
          <p:cNvSpPr txBox="1">
            <a:spLocks noGrp="1"/>
          </p:cNvSpPr>
          <p:nvPr>
            <p:ph type="title"/>
          </p:nvPr>
        </p:nvSpPr>
        <p:spPr>
          <a:xfrm>
            <a:off x="920105"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1" name="Google Shape;711;p77"/>
          <p:cNvSpPr txBox="1">
            <a:spLocks noGrp="1"/>
          </p:cNvSpPr>
          <p:nvPr>
            <p:ph type="body" idx="1"/>
          </p:nvPr>
        </p:nvSpPr>
        <p:spPr>
          <a:xfrm>
            <a:off x="932331" y="3767393"/>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712" name="Google Shape;712;p77"/>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3" name="Google Shape;713;p77"/>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4" name="Google Shape;714;p77"/>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5"/>
        <p:cNvGrpSpPr/>
        <p:nvPr/>
      </p:nvGrpSpPr>
      <p:grpSpPr>
        <a:xfrm>
          <a:off x="0" y="0"/>
          <a:ext cx="0" cy="0"/>
          <a:chOff x="0" y="0"/>
          <a:chExt cx="0" cy="0"/>
        </a:xfrm>
      </p:grpSpPr>
      <p:sp>
        <p:nvSpPr>
          <p:cNvPr id="716" name="Google Shape;716;p78"/>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78"/>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718" name="Google Shape;718;p78"/>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719" name="Google Shape;719;p78"/>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720" name="Google Shape;720;p78"/>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721" name="Google Shape;721;p78"/>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2" name="Google Shape;722;p78"/>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3" name="Google Shape;723;p78"/>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724" name="Google Shape;724;p78"/>
          <p:cNvGrpSpPr/>
          <p:nvPr/>
        </p:nvGrpSpPr>
        <p:grpSpPr>
          <a:xfrm>
            <a:off x="1563448" y="1392217"/>
            <a:ext cx="9038813" cy="923330"/>
            <a:chOff x="1172584" y="1381459"/>
            <a:chExt cx="6779110" cy="923330"/>
          </a:xfrm>
        </p:grpSpPr>
        <p:sp>
          <p:nvSpPr>
            <p:cNvPr id="725" name="Google Shape;725;p78"/>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26" name="Google Shape;726;p78"/>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727" name="Google Shape;727;p78"/>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8"/>
        <p:cNvGrpSpPr/>
        <p:nvPr/>
      </p:nvGrpSpPr>
      <p:grpSpPr>
        <a:xfrm>
          <a:off x="0" y="0"/>
          <a:ext cx="0" cy="0"/>
          <a:chOff x="0" y="0"/>
          <a:chExt cx="0" cy="0"/>
        </a:xfrm>
      </p:grpSpPr>
      <p:sp>
        <p:nvSpPr>
          <p:cNvPr id="729" name="Google Shape;729;p7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0" name="Google Shape;730;p79"/>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1" name="Google Shape;731;p79"/>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2" name="Google Shape;732;p79"/>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733" name="Google Shape;733;p79"/>
          <p:cNvGrpSpPr/>
          <p:nvPr/>
        </p:nvGrpSpPr>
        <p:grpSpPr>
          <a:xfrm>
            <a:off x="1563448" y="1392217"/>
            <a:ext cx="9038813" cy="923330"/>
            <a:chOff x="1172584" y="1381459"/>
            <a:chExt cx="6779110" cy="923330"/>
          </a:xfrm>
        </p:grpSpPr>
        <p:sp>
          <p:nvSpPr>
            <p:cNvPr id="734" name="Google Shape;734;p79"/>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35" name="Google Shape;735;p79"/>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736" name="Google Shape;736;p79"/>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7"/>
        <p:cNvGrpSpPr/>
        <p:nvPr/>
      </p:nvGrpSpPr>
      <p:grpSpPr>
        <a:xfrm>
          <a:off x="0" y="0"/>
          <a:ext cx="0" cy="0"/>
          <a:chOff x="0" y="0"/>
          <a:chExt cx="0" cy="0"/>
        </a:xfrm>
      </p:grpSpPr>
      <p:sp>
        <p:nvSpPr>
          <p:cNvPr id="738" name="Google Shape;738;p80"/>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9" name="Google Shape;739;p80"/>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0" name="Google Shape;740;p80"/>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1"/>
        <p:cNvGrpSpPr/>
        <p:nvPr/>
      </p:nvGrpSpPr>
      <p:grpSpPr>
        <a:xfrm>
          <a:off x="0" y="0"/>
          <a:ext cx="0" cy="0"/>
          <a:chOff x="0" y="0"/>
          <a:chExt cx="0" cy="0"/>
        </a:xfrm>
      </p:grpSpPr>
      <p:sp>
        <p:nvSpPr>
          <p:cNvPr id="742" name="Google Shape;742;p81"/>
          <p:cNvSpPr txBox="1">
            <a:spLocks noGrp="1"/>
          </p:cNvSpPr>
          <p:nvPr>
            <p:ph type="title"/>
          </p:nvPr>
        </p:nvSpPr>
        <p:spPr>
          <a:xfrm>
            <a:off x="6712823" y="1678272"/>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3" name="Google Shape;743;p81"/>
          <p:cNvSpPr txBox="1">
            <a:spLocks noGrp="1"/>
          </p:cNvSpPr>
          <p:nvPr>
            <p:ph type="body" idx="1"/>
          </p:nvPr>
        </p:nvSpPr>
        <p:spPr>
          <a:xfrm>
            <a:off x="922720" y="559475"/>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744" name="Google Shape;744;p81"/>
          <p:cNvSpPr txBox="1">
            <a:spLocks noGrp="1"/>
          </p:cNvSpPr>
          <p:nvPr>
            <p:ph type="body" idx="2"/>
          </p:nvPr>
        </p:nvSpPr>
        <p:spPr>
          <a:xfrm>
            <a:off x="6712823" y="3603889"/>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745" name="Google Shape;745;p81"/>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6" name="Google Shape;746;p81"/>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7" name="Google Shape;747;p81"/>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8"/>
        <p:cNvGrpSpPr/>
        <p:nvPr/>
      </p:nvGrpSpPr>
      <p:grpSpPr>
        <a:xfrm>
          <a:off x="0" y="0"/>
          <a:ext cx="0" cy="0"/>
          <a:chOff x="0" y="0"/>
          <a:chExt cx="0" cy="0"/>
        </a:xfrm>
      </p:grpSpPr>
      <p:sp>
        <p:nvSpPr>
          <p:cNvPr id="749" name="Google Shape;749;p82"/>
          <p:cNvSpPr txBox="1">
            <a:spLocks noGrp="1"/>
          </p:cNvSpPr>
          <p:nvPr>
            <p:ph type="title"/>
          </p:nvPr>
        </p:nvSpPr>
        <p:spPr>
          <a:xfrm>
            <a:off x="903643" y="4668895"/>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0" name="Google Shape;750;p82"/>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751" name="Google Shape;751;p82"/>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752" name="Google Shape;752;p82"/>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3" name="Google Shape;753;p82"/>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4" name="Google Shape;754;p82"/>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5"/>
        <p:cNvGrpSpPr/>
        <p:nvPr/>
      </p:nvGrpSpPr>
      <p:grpSpPr>
        <a:xfrm>
          <a:off x="0" y="0"/>
          <a:ext cx="0" cy="0"/>
          <a:chOff x="0" y="0"/>
          <a:chExt cx="0" cy="0"/>
        </a:xfrm>
      </p:grpSpPr>
      <p:sp>
        <p:nvSpPr>
          <p:cNvPr id="756" name="Google Shape;756;p8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7" name="Google Shape;757;p83"/>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58" name="Google Shape;758;p83"/>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9" name="Google Shape;759;p83"/>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0" name="Google Shape;760;p83"/>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761" name="Google Shape;761;p83"/>
          <p:cNvGrpSpPr/>
          <p:nvPr/>
        </p:nvGrpSpPr>
        <p:grpSpPr>
          <a:xfrm>
            <a:off x="1563448" y="1392217"/>
            <a:ext cx="9038813" cy="923330"/>
            <a:chOff x="1172584" y="1381459"/>
            <a:chExt cx="6779110" cy="923330"/>
          </a:xfrm>
        </p:grpSpPr>
        <p:sp>
          <p:nvSpPr>
            <p:cNvPr id="762" name="Google Shape;762;p83"/>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63" name="Google Shape;763;p83"/>
            <p:cNvCxnSpPr/>
            <p:nvPr/>
          </p:nvCxnSpPr>
          <p:spPr>
            <a:xfrm rot="10800000">
              <a:off x="1172584" y="1925620"/>
              <a:ext cx="3119718" cy="1588"/>
            </a:xfrm>
            <a:prstGeom prst="straightConnector1">
              <a:avLst/>
            </a:prstGeom>
            <a:noFill/>
            <a:ln w="12700" cap="flat" cmpd="sng">
              <a:solidFill>
                <a:srgbClr val="DBA253"/>
              </a:solidFill>
              <a:prstDash val="solid"/>
              <a:round/>
              <a:headEnd type="none" w="sm" len="sm"/>
              <a:tailEnd type="none" w="sm" len="sm"/>
            </a:ln>
          </p:spPr>
        </p:cxnSp>
        <p:cxnSp>
          <p:nvCxnSpPr>
            <p:cNvPr id="764" name="Google Shape;764;p83"/>
            <p:cNvCxnSpPr/>
            <p:nvPr/>
          </p:nvCxnSpPr>
          <p:spPr>
            <a:xfrm rot="10800000">
              <a:off x="4831976" y="1922650"/>
              <a:ext cx="3119718"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5"/>
        <p:cNvGrpSpPr/>
        <p:nvPr/>
      </p:nvGrpSpPr>
      <p:grpSpPr>
        <a:xfrm>
          <a:off x="0" y="0"/>
          <a:ext cx="0" cy="0"/>
          <a:chOff x="0" y="0"/>
          <a:chExt cx="0" cy="0"/>
        </a:xfrm>
      </p:grpSpPr>
      <p:sp>
        <p:nvSpPr>
          <p:cNvPr id="766" name="Google Shape;766;p84"/>
          <p:cNvSpPr txBox="1">
            <a:spLocks noGrp="1"/>
          </p:cNvSpPr>
          <p:nvPr>
            <p:ph type="title"/>
          </p:nvPr>
        </p:nvSpPr>
        <p:spPr>
          <a:xfrm rot="5400000">
            <a:off x="7357544" y="2224062"/>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p84"/>
          <p:cNvSpPr txBox="1">
            <a:spLocks noGrp="1"/>
          </p:cNvSpPr>
          <p:nvPr>
            <p:ph type="body" idx="1"/>
          </p:nvPr>
        </p:nvSpPr>
        <p:spPr>
          <a:xfrm rot="5400000">
            <a:off x="2078070" y="-310103"/>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768" name="Google Shape;768;p84"/>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9" name="Google Shape;769;p84"/>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0" name="Google Shape;770;p84"/>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771" name="Google Shape;771;p84"/>
          <p:cNvGrpSpPr/>
          <p:nvPr/>
        </p:nvGrpSpPr>
        <p:grpSpPr>
          <a:xfrm rot="5400000">
            <a:off x="6125426" y="2880861"/>
            <a:ext cx="5480154" cy="923331"/>
            <a:chOff x="1815339" y="1496875"/>
            <a:chExt cx="5480154" cy="692497"/>
          </a:xfrm>
        </p:grpSpPr>
        <p:sp>
          <p:nvSpPr>
            <p:cNvPr id="772" name="Google Shape;772;p84"/>
            <p:cNvSpPr txBox="1"/>
            <p:nvPr/>
          </p:nvSpPr>
          <p:spPr>
            <a:xfrm>
              <a:off x="4233673"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DBA253"/>
                  </a:solidFill>
                  <a:latin typeface="Noto Sans Symbols"/>
                  <a:ea typeface="Noto Sans Symbols"/>
                  <a:cs typeface="Noto Sans Symbols"/>
                  <a:sym typeface="Noto Sans Symbols"/>
                </a:rPr>
                <a:t></a:t>
              </a:r>
              <a:endParaRPr sz="5400" b="0" i="0" u="none" strike="noStrike" cap="none">
                <a:solidFill>
                  <a:srgbClr val="DBA253"/>
                </a:solidFill>
                <a:latin typeface="Noto Sans Symbols"/>
                <a:ea typeface="Noto Sans Symbols"/>
                <a:cs typeface="Noto Sans Symbols"/>
                <a:sym typeface="Noto Sans Symbols"/>
              </a:endParaRPr>
            </a:p>
          </p:txBody>
        </p:sp>
        <p:cxnSp>
          <p:nvCxnSpPr>
            <p:cNvPr id="773" name="Google Shape;773;p84"/>
            <p:cNvCxnSpPr/>
            <p:nvPr/>
          </p:nvCxnSpPr>
          <p:spPr>
            <a:xfrm rot="10800000">
              <a:off x="1815339" y="1924709"/>
              <a:ext cx="2468880" cy="2505"/>
            </a:xfrm>
            <a:prstGeom prst="straightConnector1">
              <a:avLst/>
            </a:prstGeom>
            <a:noFill/>
            <a:ln w="12700" cap="flat" cmpd="sng">
              <a:solidFill>
                <a:srgbClr val="DBA253"/>
              </a:solidFill>
              <a:prstDash val="solid"/>
              <a:round/>
              <a:headEnd type="none" w="sm" len="sm"/>
              <a:tailEnd type="none" w="sm" len="sm"/>
            </a:ln>
          </p:spPr>
        </p:cxnSp>
        <p:cxnSp>
          <p:nvCxnSpPr>
            <p:cNvPr id="774" name="Google Shape;774;p84"/>
            <p:cNvCxnSpPr/>
            <p:nvPr/>
          </p:nvCxnSpPr>
          <p:spPr>
            <a:xfrm rot="10800000">
              <a:off x="4826613" y="1927417"/>
              <a:ext cx="2468880" cy="1588"/>
            </a:xfrm>
            <a:prstGeom prst="straightConnector1">
              <a:avLst/>
            </a:prstGeom>
            <a:noFill/>
            <a:ln w="12700" cap="flat" cmpd="sng">
              <a:solidFill>
                <a:srgbClr val="DBA253"/>
              </a:solidFill>
              <a:prstDash val="solid"/>
              <a:round/>
              <a:headEnd type="none" w="sm" len="sm"/>
              <a:tailEnd type="none" w="sm" len="sm"/>
            </a:ln>
          </p:spPr>
        </p:cxn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5"/>
        <p:cNvGrpSpPr/>
        <p:nvPr/>
      </p:nvGrpSpPr>
      <p:grpSpPr>
        <a:xfrm>
          <a:off x="0" y="0"/>
          <a:ext cx="0" cy="0"/>
          <a:chOff x="0" y="0"/>
          <a:chExt cx="0" cy="0"/>
        </a:xfrm>
      </p:grpSpPr>
      <p:sp>
        <p:nvSpPr>
          <p:cNvPr id="786" name="Google Shape;786;p86"/>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7" name="Google Shape;787;p86"/>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788" name="Google Shape;788;p86"/>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9" name="Google Shape;789;p86"/>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0" name="Google Shape;790;p86"/>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ctr" anchorCtr="0"/>
          <a:lstStyle>
            <a:lvl1pPr marL="457200" lvl="0" indent="-297180" algn="l">
              <a:spcBef>
                <a:spcPts val="360"/>
              </a:spcBef>
              <a:spcAft>
                <a:spcPts val="0"/>
              </a:spcAft>
              <a:buClr>
                <a:schemeClr val="lt1"/>
              </a:buClr>
              <a:buSzPts val="1080"/>
              <a:buChar char="❧"/>
              <a:defRPr/>
            </a:lvl1pPr>
            <a:lvl2pPr marL="914400" lvl="1" indent="-297180" algn="l">
              <a:spcBef>
                <a:spcPts val="360"/>
              </a:spcBef>
              <a:spcAft>
                <a:spcPts val="0"/>
              </a:spcAft>
              <a:buClr>
                <a:schemeClr val="lt1"/>
              </a:buClr>
              <a:buSzPts val="1080"/>
              <a:buChar char="❧"/>
              <a:defRPr/>
            </a:lvl2pPr>
            <a:lvl3pPr marL="1371600" lvl="2" indent="-297180" algn="l">
              <a:spcBef>
                <a:spcPts val="360"/>
              </a:spcBef>
              <a:spcAft>
                <a:spcPts val="0"/>
              </a:spcAft>
              <a:buClr>
                <a:schemeClr val="lt1"/>
              </a:buClr>
              <a:buSzPts val="1080"/>
              <a:buChar char="•"/>
              <a:defRPr/>
            </a:lvl3pPr>
            <a:lvl4pPr marL="1828800" lvl="3" indent="-297180" algn="l">
              <a:spcBef>
                <a:spcPts val="360"/>
              </a:spcBef>
              <a:spcAft>
                <a:spcPts val="0"/>
              </a:spcAft>
              <a:buClr>
                <a:schemeClr val="lt1"/>
              </a:buClr>
              <a:buSzPts val="1080"/>
              <a:buChar char="❧"/>
              <a:defRPr/>
            </a:lvl4pPr>
            <a:lvl5pPr marL="2286000" lvl="4" indent="-297179" algn="l">
              <a:spcBef>
                <a:spcPts val="360"/>
              </a:spcBef>
              <a:spcAft>
                <a:spcPts val="0"/>
              </a:spcAft>
              <a:buClr>
                <a:schemeClr val="lt1"/>
              </a:buClr>
              <a:buSzPts val="1080"/>
              <a:buChar char="❧"/>
              <a:defRPr/>
            </a:lvl5pPr>
            <a:lvl6pPr marL="2743200" lvl="5" indent="-297179" algn="l">
              <a:spcBef>
                <a:spcPts val="360"/>
              </a:spcBef>
              <a:spcAft>
                <a:spcPts val="0"/>
              </a:spcAft>
              <a:buClr>
                <a:schemeClr val="lt1"/>
              </a:buClr>
              <a:buSzPts val="1080"/>
              <a:buChar char="❧"/>
              <a:defRPr/>
            </a:lvl6pPr>
            <a:lvl7pPr marL="3200400" lvl="6" indent="-297179" algn="l">
              <a:spcBef>
                <a:spcPts val="360"/>
              </a:spcBef>
              <a:spcAft>
                <a:spcPts val="0"/>
              </a:spcAft>
              <a:buClr>
                <a:schemeClr val="lt1"/>
              </a:buClr>
              <a:buSzPts val="1080"/>
              <a:buChar char="•"/>
              <a:defRPr/>
            </a:lvl7pPr>
            <a:lvl8pPr marL="3657600" lvl="7" indent="-297179" algn="l">
              <a:spcBef>
                <a:spcPts val="360"/>
              </a:spcBef>
              <a:spcAft>
                <a:spcPts val="0"/>
              </a:spcAft>
              <a:buClr>
                <a:schemeClr val="lt1"/>
              </a:buClr>
              <a:buSzPts val="1080"/>
              <a:buChar char="❧"/>
              <a:defRPr/>
            </a:lvl8pPr>
            <a:lvl9pPr marL="4114800" lvl="8" indent="-297179" algn="l">
              <a:spcBef>
                <a:spcPts val="360"/>
              </a:spcBef>
              <a:spcAft>
                <a:spcPts val="0"/>
              </a:spcAft>
              <a:buClr>
                <a:schemeClr val="lt1"/>
              </a:buClr>
              <a:buSzPts val="1080"/>
              <a:buChar char="❧"/>
              <a:defRPr/>
            </a:lvl9pPr>
          </a:lstStyle>
          <a:p>
            <a:endParaRPr/>
          </a:p>
        </p:txBody>
      </p:sp>
      <p:sp>
        <p:nvSpPr>
          <p:cNvPr id="791" name="Google Shape;791;p86"/>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ctr" anchorCtr="0"/>
          <a:lstStyle>
            <a:lvl1pPr marL="457200" lvl="0" indent="-297180" algn="l">
              <a:spcBef>
                <a:spcPts val="360"/>
              </a:spcBef>
              <a:spcAft>
                <a:spcPts val="0"/>
              </a:spcAft>
              <a:buClr>
                <a:schemeClr val="lt1"/>
              </a:buClr>
              <a:buSzPts val="1080"/>
              <a:buChar char="❧"/>
              <a:defRPr/>
            </a:lvl1pPr>
            <a:lvl2pPr marL="914400" lvl="1" indent="-297180" algn="l">
              <a:spcBef>
                <a:spcPts val="360"/>
              </a:spcBef>
              <a:spcAft>
                <a:spcPts val="0"/>
              </a:spcAft>
              <a:buClr>
                <a:schemeClr val="lt1"/>
              </a:buClr>
              <a:buSzPts val="1080"/>
              <a:buChar char="❧"/>
              <a:defRPr/>
            </a:lvl2pPr>
            <a:lvl3pPr marL="1371600" lvl="2" indent="-297180" algn="l">
              <a:spcBef>
                <a:spcPts val="360"/>
              </a:spcBef>
              <a:spcAft>
                <a:spcPts val="0"/>
              </a:spcAft>
              <a:buClr>
                <a:schemeClr val="lt1"/>
              </a:buClr>
              <a:buSzPts val="1080"/>
              <a:buChar char="•"/>
              <a:defRPr/>
            </a:lvl3pPr>
            <a:lvl4pPr marL="1828800" lvl="3" indent="-297180" algn="l">
              <a:spcBef>
                <a:spcPts val="360"/>
              </a:spcBef>
              <a:spcAft>
                <a:spcPts val="0"/>
              </a:spcAft>
              <a:buClr>
                <a:schemeClr val="lt1"/>
              </a:buClr>
              <a:buSzPts val="1080"/>
              <a:buChar char="❧"/>
              <a:defRPr/>
            </a:lvl4pPr>
            <a:lvl5pPr marL="2286000" lvl="4" indent="-297179" algn="l">
              <a:spcBef>
                <a:spcPts val="360"/>
              </a:spcBef>
              <a:spcAft>
                <a:spcPts val="0"/>
              </a:spcAft>
              <a:buClr>
                <a:schemeClr val="lt1"/>
              </a:buClr>
              <a:buSzPts val="1080"/>
              <a:buChar char="❧"/>
              <a:defRPr/>
            </a:lvl5pPr>
            <a:lvl6pPr marL="2743200" lvl="5" indent="-297179" algn="l">
              <a:spcBef>
                <a:spcPts val="360"/>
              </a:spcBef>
              <a:spcAft>
                <a:spcPts val="0"/>
              </a:spcAft>
              <a:buClr>
                <a:schemeClr val="lt1"/>
              </a:buClr>
              <a:buSzPts val="1080"/>
              <a:buChar char="❧"/>
              <a:defRPr/>
            </a:lvl6pPr>
            <a:lvl7pPr marL="3200400" lvl="6" indent="-297179" algn="l">
              <a:spcBef>
                <a:spcPts val="360"/>
              </a:spcBef>
              <a:spcAft>
                <a:spcPts val="0"/>
              </a:spcAft>
              <a:buClr>
                <a:schemeClr val="lt1"/>
              </a:buClr>
              <a:buSzPts val="1080"/>
              <a:buChar char="•"/>
              <a:defRPr/>
            </a:lvl7pPr>
            <a:lvl8pPr marL="3657600" lvl="7" indent="-297179" algn="l">
              <a:spcBef>
                <a:spcPts val="360"/>
              </a:spcBef>
              <a:spcAft>
                <a:spcPts val="0"/>
              </a:spcAft>
              <a:buClr>
                <a:schemeClr val="lt1"/>
              </a:buClr>
              <a:buSzPts val="1080"/>
              <a:buChar char="❧"/>
              <a:defRPr/>
            </a:lvl8pPr>
            <a:lvl9pPr marL="4114800" lvl="8" indent="-297179" algn="l">
              <a:spcBef>
                <a:spcPts val="360"/>
              </a:spcBef>
              <a:spcAft>
                <a:spcPts val="0"/>
              </a:spcAft>
              <a:buClr>
                <a:schemeClr val="lt1"/>
              </a:buClr>
              <a:buSzPts val="108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2"/>
        <p:cNvGrpSpPr/>
        <p:nvPr/>
      </p:nvGrpSpPr>
      <p:grpSpPr>
        <a:xfrm>
          <a:off x="0" y="0"/>
          <a:ext cx="0" cy="0"/>
          <a:chOff x="0" y="0"/>
          <a:chExt cx="0" cy="0"/>
        </a:xfrm>
      </p:grpSpPr>
      <p:sp>
        <p:nvSpPr>
          <p:cNvPr id="793" name="Google Shape;793;p87"/>
          <p:cNvSpPr txBox="1"/>
          <p:nvPr/>
        </p:nvSpPr>
        <p:spPr>
          <a:xfrm>
            <a:off x="2438400" y="3159764"/>
            <a:ext cx="609600" cy="1034129"/>
          </a:xfrm>
          <a:prstGeom prst="rect">
            <a:avLst/>
          </a:prstGeom>
          <a:noFill/>
          <a:ln>
            <a:noFill/>
          </a:ln>
        </p:spPr>
        <p:txBody>
          <a:bodyPr spcFirstLastPara="1" wrap="square" lIns="0" tIns="9125" rIns="0" bIns="9125" anchor="ctr" anchorCtr="0">
            <a:noAutofit/>
          </a:bodyPr>
          <a:lstStyle/>
          <a:p>
            <a:pPr marL="0" marR="0" lvl="0" indent="0" algn="l" rtl="0">
              <a:lnSpc>
                <a:spcPct val="100000"/>
              </a:lnSpc>
              <a:spcBef>
                <a:spcPts val="0"/>
              </a:spcBef>
              <a:spcAft>
                <a:spcPts val="0"/>
              </a:spcAft>
              <a:buNone/>
            </a:pPr>
            <a:r>
              <a:rPr lang="en-US" sz="6600" b="0" i="0" u="none" strike="noStrike" cap="none">
                <a:solidFill>
                  <a:srgbClr val="000000"/>
                </a:solidFill>
                <a:latin typeface="Palatino Linotype"/>
                <a:ea typeface="Palatino Linotype"/>
                <a:cs typeface="Palatino Linotype"/>
                <a:sym typeface="Palatino Linotype"/>
              </a:rPr>
              <a:t>{</a:t>
            </a:r>
            <a:endParaRPr sz="6600" b="0" i="0" u="none" strike="noStrike" cap="none">
              <a:solidFill>
                <a:srgbClr val="000000"/>
              </a:solidFill>
              <a:latin typeface="Palatino Linotype"/>
              <a:ea typeface="Palatino Linotype"/>
              <a:cs typeface="Palatino Linotype"/>
              <a:sym typeface="Palatino Linotype"/>
            </a:endParaRPr>
          </a:p>
        </p:txBody>
      </p:sp>
      <p:sp>
        <p:nvSpPr>
          <p:cNvPr id="794" name="Google Shape;794;p87"/>
          <p:cNvSpPr txBox="1">
            <a:spLocks noGrp="1"/>
          </p:cNvSpPr>
          <p:nvPr>
            <p:ph type="ctrTitle"/>
          </p:nvPr>
        </p:nvSpPr>
        <p:spPr>
          <a:xfrm>
            <a:off x="1036320" y="1219200"/>
            <a:ext cx="10058400" cy="21526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6000"/>
              <a:buFont typeface="Palatino Linotype"/>
              <a:buNone/>
              <a:defRPr sz="6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5" name="Google Shape;795;p87"/>
          <p:cNvSpPr txBox="1">
            <a:spLocks noGrp="1"/>
          </p:cNvSpPr>
          <p:nvPr>
            <p:ph type="subTitle" idx="1"/>
          </p:nvPr>
        </p:nvSpPr>
        <p:spPr>
          <a:xfrm>
            <a:off x="2844800" y="3375491"/>
            <a:ext cx="8229600" cy="685800"/>
          </a:xfrm>
          <a:prstGeom prst="rect">
            <a:avLst/>
          </a:prstGeom>
          <a:noFill/>
          <a:ln>
            <a:noFill/>
          </a:ln>
        </p:spPr>
        <p:txBody>
          <a:bodyPr spcFirstLastPara="1" wrap="square" lIns="91425" tIns="45700" rIns="91425" bIns="45700" anchor="ctr" anchorCtr="0"/>
          <a:lstStyle>
            <a:lvl1pPr lvl="0" algn="l">
              <a:spcBef>
                <a:spcPts val="420"/>
              </a:spcBef>
              <a:spcAft>
                <a:spcPts val="0"/>
              </a:spcAft>
              <a:buClr>
                <a:schemeClr val="lt1"/>
              </a:buClr>
              <a:buSzPts val="1260"/>
              <a:buNone/>
              <a:defRPr>
                <a:solidFill>
                  <a:schemeClr val="lt1"/>
                </a:solidFill>
              </a:defRPr>
            </a:lvl1pPr>
            <a:lvl2pPr lvl="1" algn="ctr">
              <a:spcBef>
                <a:spcPts val="380"/>
              </a:spcBef>
              <a:spcAft>
                <a:spcPts val="0"/>
              </a:spcAft>
              <a:buClr>
                <a:schemeClr val="lt1"/>
              </a:buClr>
              <a:buSzPts val="1140"/>
              <a:buNone/>
              <a:defRPr>
                <a:solidFill>
                  <a:schemeClr val="lt1"/>
                </a:solidFill>
              </a:defRPr>
            </a:lvl2pPr>
            <a:lvl3pPr lvl="2" algn="ctr">
              <a:spcBef>
                <a:spcPts val="340"/>
              </a:spcBef>
              <a:spcAft>
                <a:spcPts val="0"/>
              </a:spcAft>
              <a:buClr>
                <a:schemeClr val="lt1"/>
              </a:buClr>
              <a:buSzPts val="1020"/>
              <a:buNone/>
              <a:defRPr>
                <a:solidFill>
                  <a:schemeClr val="lt1"/>
                </a:solidFill>
              </a:defRPr>
            </a:lvl3pPr>
            <a:lvl4pPr lvl="3" algn="ctr">
              <a:spcBef>
                <a:spcPts val="320"/>
              </a:spcBef>
              <a:spcAft>
                <a:spcPts val="0"/>
              </a:spcAft>
              <a:buClr>
                <a:schemeClr val="lt1"/>
              </a:buClr>
              <a:buSzPts val="960"/>
              <a:buNone/>
              <a:defRPr>
                <a:solidFill>
                  <a:schemeClr val="lt1"/>
                </a:solidFill>
              </a:defRPr>
            </a:lvl4pPr>
            <a:lvl5pPr lvl="4" algn="ctr">
              <a:spcBef>
                <a:spcPts val="300"/>
              </a:spcBef>
              <a:spcAft>
                <a:spcPts val="0"/>
              </a:spcAft>
              <a:buClr>
                <a:schemeClr val="lt1"/>
              </a:buClr>
              <a:buSzPts val="900"/>
              <a:buNone/>
              <a:defRPr>
                <a:solidFill>
                  <a:schemeClr val="lt1"/>
                </a:solidFill>
              </a:defRPr>
            </a:lvl5pPr>
            <a:lvl6pPr lvl="5" algn="ctr">
              <a:spcBef>
                <a:spcPts val="280"/>
              </a:spcBef>
              <a:spcAft>
                <a:spcPts val="0"/>
              </a:spcAft>
              <a:buClr>
                <a:schemeClr val="lt1"/>
              </a:buClr>
              <a:buSzPts val="840"/>
              <a:buNone/>
              <a:defRPr>
                <a:solidFill>
                  <a:schemeClr val="lt1"/>
                </a:solidFill>
              </a:defRPr>
            </a:lvl6pPr>
            <a:lvl7pPr lvl="6" algn="ctr">
              <a:spcBef>
                <a:spcPts val="280"/>
              </a:spcBef>
              <a:spcAft>
                <a:spcPts val="0"/>
              </a:spcAft>
              <a:buClr>
                <a:schemeClr val="lt1"/>
              </a:buClr>
              <a:buSzPts val="840"/>
              <a:buNone/>
              <a:defRPr>
                <a:solidFill>
                  <a:schemeClr val="lt1"/>
                </a:solidFill>
              </a:defRPr>
            </a:lvl7pPr>
            <a:lvl8pPr lvl="7" algn="ctr">
              <a:spcBef>
                <a:spcPts val="280"/>
              </a:spcBef>
              <a:spcAft>
                <a:spcPts val="0"/>
              </a:spcAft>
              <a:buClr>
                <a:schemeClr val="lt1"/>
              </a:buClr>
              <a:buSzPts val="840"/>
              <a:buNone/>
              <a:defRPr>
                <a:solidFill>
                  <a:schemeClr val="lt1"/>
                </a:solidFill>
              </a:defRPr>
            </a:lvl8pPr>
            <a:lvl9pPr lvl="8" algn="ctr">
              <a:spcBef>
                <a:spcPts val="280"/>
              </a:spcBef>
              <a:spcAft>
                <a:spcPts val="0"/>
              </a:spcAft>
              <a:buClr>
                <a:schemeClr val="lt1"/>
              </a:buClr>
              <a:buSzPts val="840"/>
              <a:buNone/>
              <a:defRPr>
                <a:solidFill>
                  <a:schemeClr val="lt1"/>
                </a:solidFill>
              </a:defRPr>
            </a:lvl9pPr>
          </a:lstStyle>
          <a:p>
            <a:endParaRPr/>
          </a:p>
        </p:txBody>
      </p:sp>
      <p:sp>
        <p:nvSpPr>
          <p:cNvPr id="796" name="Google Shape;796;p87"/>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7" name="Google Shape;797;p87"/>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798" name="Google Shape;798;p87"/>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1"/>
        <p:cNvGrpSpPr/>
        <p:nvPr/>
      </p:nvGrpSpPr>
      <p:grpSpPr>
        <a:xfrm>
          <a:off x="0" y="0"/>
          <a:ext cx="0" cy="0"/>
          <a:chOff x="0" y="0"/>
          <a:chExt cx="0" cy="0"/>
        </a:xfrm>
      </p:grpSpPr>
      <p:sp>
        <p:nvSpPr>
          <p:cNvPr id="82" name="Google Shape;82;p9"/>
          <p:cNvSpPr txBox="1">
            <a:spLocks noGrp="1"/>
          </p:cNvSpPr>
          <p:nvPr>
            <p:ph type="title"/>
          </p:nvPr>
        </p:nvSpPr>
        <p:spPr>
          <a:xfrm>
            <a:off x="6712851" y="1678314"/>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
          <p:cNvSpPr txBox="1">
            <a:spLocks noGrp="1"/>
          </p:cNvSpPr>
          <p:nvPr>
            <p:ph type="body" idx="1"/>
          </p:nvPr>
        </p:nvSpPr>
        <p:spPr>
          <a:xfrm>
            <a:off x="922748" y="559517"/>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84" name="Google Shape;84;p9"/>
          <p:cNvSpPr txBox="1">
            <a:spLocks noGrp="1"/>
          </p:cNvSpPr>
          <p:nvPr>
            <p:ph type="body" idx="2"/>
          </p:nvPr>
        </p:nvSpPr>
        <p:spPr>
          <a:xfrm>
            <a:off x="6712851" y="3603931"/>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85" name="Google Shape;85;p9"/>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9"/>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9"/>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99"/>
        <p:cNvGrpSpPr/>
        <p:nvPr/>
      </p:nvGrpSpPr>
      <p:grpSpPr>
        <a:xfrm>
          <a:off x="0" y="0"/>
          <a:ext cx="0" cy="0"/>
          <a:chOff x="0" y="0"/>
          <a:chExt cx="0" cy="0"/>
        </a:xfrm>
      </p:grpSpPr>
      <p:sp>
        <p:nvSpPr>
          <p:cNvPr id="800" name="Google Shape;800;p88"/>
          <p:cNvSpPr txBox="1">
            <a:spLocks noGrp="1"/>
          </p:cNvSpPr>
          <p:nvPr>
            <p:ph type="body" idx="1"/>
          </p:nvPr>
        </p:nvSpPr>
        <p:spPr>
          <a:xfrm>
            <a:off x="2844800" y="685864"/>
            <a:ext cx="8128000" cy="3657599"/>
          </a:xfrm>
          <a:prstGeom prst="rect">
            <a:avLst/>
          </a:prstGeom>
          <a:noFill/>
          <a:ln>
            <a:noFill/>
          </a:ln>
        </p:spPr>
        <p:txBody>
          <a:bodyPr spcFirstLastPara="1" wrap="square" lIns="91425" tIns="45700" rIns="91425" bIns="45700" anchor="ctr" anchorCtr="0"/>
          <a:lstStyle>
            <a:lvl1pPr marL="457200" lvl="0" indent="-297180" algn="l">
              <a:spcBef>
                <a:spcPts val="360"/>
              </a:spcBef>
              <a:spcAft>
                <a:spcPts val="0"/>
              </a:spcAft>
              <a:buClr>
                <a:schemeClr val="lt1"/>
              </a:buClr>
              <a:buSzPts val="1080"/>
              <a:buChar char="❧"/>
              <a:defRPr/>
            </a:lvl1pPr>
            <a:lvl2pPr marL="914400" lvl="1" indent="-297180" algn="l">
              <a:spcBef>
                <a:spcPts val="360"/>
              </a:spcBef>
              <a:spcAft>
                <a:spcPts val="0"/>
              </a:spcAft>
              <a:buClr>
                <a:schemeClr val="lt1"/>
              </a:buClr>
              <a:buSzPts val="1080"/>
              <a:buChar char="❧"/>
              <a:defRPr/>
            </a:lvl2pPr>
            <a:lvl3pPr marL="1371600" lvl="2" indent="-297180" algn="l">
              <a:spcBef>
                <a:spcPts val="360"/>
              </a:spcBef>
              <a:spcAft>
                <a:spcPts val="0"/>
              </a:spcAft>
              <a:buClr>
                <a:schemeClr val="lt1"/>
              </a:buClr>
              <a:buSzPts val="1080"/>
              <a:buChar char="•"/>
              <a:defRPr/>
            </a:lvl3pPr>
            <a:lvl4pPr marL="1828800" lvl="3" indent="-297180" algn="l">
              <a:spcBef>
                <a:spcPts val="360"/>
              </a:spcBef>
              <a:spcAft>
                <a:spcPts val="0"/>
              </a:spcAft>
              <a:buClr>
                <a:schemeClr val="lt1"/>
              </a:buClr>
              <a:buSzPts val="1080"/>
              <a:buChar char="❧"/>
              <a:defRPr/>
            </a:lvl4pPr>
            <a:lvl5pPr marL="2286000" lvl="4" indent="-297179" algn="l">
              <a:spcBef>
                <a:spcPts val="360"/>
              </a:spcBef>
              <a:spcAft>
                <a:spcPts val="0"/>
              </a:spcAft>
              <a:buClr>
                <a:schemeClr val="lt1"/>
              </a:buClr>
              <a:buSzPts val="1080"/>
              <a:buChar char="❧"/>
              <a:defRPr/>
            </a:lvl5pPr>
            <a:lvl6pPr marL="2743200" lvl="5" indent="-297179" algn="l">
              <a:spcBef>
                <a:spcPts val="360"/>
              </a:spcBef>
              <a:spcAft>
                <a:spcPts val="0"/>
              </a:spcAft>
              <a:buClr>
                <a:schemeClr val="lt1"/>
              </a:buClr>
              <a:buSzPts val="1080"/>
              <a:buChar char="❧"/>
              <a:defRPr/>
            </a:lvl6pPr>
            <a:lvl7pPr marL="3200400" lvl="6" indent="-297179" algn="l">
              <a:spcBef>
                <a:spcPts val="360"/>
              </a:spcBef>
              <a:spcAft>
                <a:spcPts val="0"/>
              </a:spcAft>
              <a:buClr>
                <a:schemeClr val="lt1"/>
              </a:buClr>
              <a:buSzPts val="1080"/>
              <a:buChar char="•"/>
              <a:defRPr/>
            </a:lvl7pPr>
            <a:lvl8pPr marL="3657600" lvl="7" indent="-297179" algn="l">
              <a:spcBef>
                <a:spcPts val="360"/>
              </a:spcBef>
              <a:spcAft>
                <a:spcPts val="0"/>
              </a:spcAft>
              <a:buClr>
                <a:schemeClr val="lt1"/>
              </a:buClr>
              <a:buSzPts val="1080"/>
              <a:buChar char="❧"/>
              <a:defRPr/>
            </a:lvl8pPr>
            <a:lvl9pPr marL="4114800" lvl="8" indent="-297179" algn="l">
              <a:spcBef>
                <a:spcPts val="360"/>
              </a:spcBef>
              <a:spcAft>
                <a:spcPts val="0"/>
              </a:spcAft>
              <a:buClr>
                <a:schemeClr val="lt1"/>
              </a:buClr>
              <a:buSzPts val="1080"/>
              <a:buChar char="❧"/>
              <a:defRPr/>
            </a:lvl9pPr>
          </a:lstStyle>
          <a:p>
            <a:endParaRPr/>
          </a:p>
        </p:txBody>
      </p:sp>
      <p:sp>
        <p:nvSpPr>
          <p:cNvPr id="801" name="Google Shape;801;p88"/>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88"/>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p88"/>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04" name="Google Shape;804;p88"/>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05"/>
        <p:cNvGrpSpPr/>
        <p:nvPr/>
      </p:nvGrpSpPr>
      <p:grpSpPr>
        <a:xfrm>
          <a:off x="0" y="0"/>
          <a:ext cx="0" cy="0"/>
          <a:chOff x="0" y="0"/>
          <a:chExt cx="0" cy="0"/>
        </a:xfrm>
      </p:grpSpPr>
      <p:sp>
        <p:nvSpPr>
          <p:cNvPr id="806" name="Google Shape;806;p89"/>
          <p:cNvSpPr txBox="1"/>
          <p:nvPr/>
        </p:nvSpPr>
        <p:spPr>
          <a:xfrm>
            <a:off x="5689600" y="4074560"/>
            <a:ext cx="609600" cy="101566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6600" b="0" i="0" u="none" strike="noStrike" cap="none">
                <a:solidFill>
                  <a:srgbClr val="000000"/>
                </a:solidFill>
                <a:latin typeface="Palatino Linotype"/>
                <a:ea typeface="Palatino Linotype"/>
                <a:cs typeface="Palatino Linotype"/>
                <a:sym typeface="Palatino Linotype"/>
              </a:rPr>
              <a:t>{</a:t>
            </a:r>
            <a:endParaRPr sz="6600" b="0" i="0" u="none" strike="noStrike" cap="none">
              <a:solidFill>
                <a:srgbClr val="000000"/>
              </a:solidFill>
              <a:latin typeface="Palatino Linotype"/>
              <a:ea typeface="Palatino Linotype"/>
              <a:cs typeface="Palatino Linotype"/>
              <a:sym typeface="Palatino Linotype"/>
            </a:endParaRPr>
          </a:p>
        </p:txBody>
      </p:sp>
      <p:sp>
        <p:nvSpPr>
          <p:cNvPr id="807" name="Google Shape;807;p89"/>
          <p:cNvSpPr txBox="1">
            <a:spLocks noGrp="1"/>
          </p:cNvSpPr>
          <p:nvPr>
            <p:ph type="body" idx="1"/>
          </p:nvPr>
        </p:nvSpPr>
        <p:spPr>
          <a:xfrm>
            <a:off x="6096000" y="4267368"/>
            <a:ext cx="4978400" cy="731520"/>
          </a:xfrm>
          <a:prstGeom prst="rect">
            <a:avLst/>
          </a:prstGeom>
          <a:noFill/>
          <a:ln>
            <a:noFill/>
          </a:ln>
        </p:spPr>
        <p:txBody>
          <a:bodyPr spcFirstLastPara="1" wrap="square" lIns="91425" tIns="45700" rIns="91425" bIns="45700" anchor="ctr" anchorCtr="0"/>
          <a:lstStyle>
            <a:lvl1pPr marL="457200" lvl="0" indent="-228600" algn="l">
              <a:spcBef>
                <a:spcPts val="360"/>
              </a:spcBef>
              <a:spcAft>
                <a:spcPts val="0"/>
              </a:spcAft>
              <a:buClr>
                <a:schemeClr val="lt1"/>
              </a:buClr>
              <a:buSzPts val="1080"/>
              <a:buNone/>
              <a:defRPr sz="1800">
                <a:solidFill>
                  <a:schemeClr val="lt1"/>
                </a:solidFill>
              </a:defRPr>
            </a:lvl1pPr>
            <a:lvl2pPr marL="914400" lvl="1" indent="-228600" algn="l">
              <a:spcBef>
                <a:spcPts val="360"/>
              </a:spcBef>
              <a:spcAft>
                <a:spcPts val="0"/>
              </a:spcAft>
              <a:buClr>
                <a:schemeClr val="lt1"/>
              </a:buClr>
              <a:buSzPts val="1080"/>
              <a:buNone/>
              <a:defRPr sz="1800">
                <a:solidFill>
                  <a:schemeClr val="lt1"/>
                </a:solidFill>
              </a:defRPr>
            </a:lvl2pPr>
            <a:lvl3pPr marL="1371600" lvl="2" indent="-228600" algn="l">
              <a:spcBef>
                <a:spcPts val="320"/>
              </a:spcBef>
              <a:spcAft>
                <a:spcPts val="0"/>
              </a:spcAft>
              <a:buClr>
                <a:schemeClr val="lt1"/>
              </a:buClr>
              <a:buSzPts val="960"/>
              <a:buNone/>
              <a:defRPr sz="1600">
                <a:solidFill>
                  <a:schemeClr val="lt1"/>
                </a:solidFill>
              </a:defRPr>
            </a:lvl3pPr>
            <a:lvl4pPr marL="1828800" lvl="3" indent="-228600" algn="l">
              <a:spcBef>
                <a:spcPts val="280"/>
              </a:spcBef>
              <a:spcAft>
                <a:spcPts val="0"/>
              </a:spcAft>
              <a:buClr>
                <a:schemeClr val="lt1"/>
              </a:buClr>
              <a:buSzPts val="840"/>
              <a:buNone/>
              <a:defRPr sz="1400">
                <a:solidFill>
                  <a:schemeClr val="lt1"/>
                </a:solidFill>
              </a:defRPr>
            </a:lvl4pPr>
            <a:lvl5pPr marL="2286000" lvl="4" indent="-228600" algn="l">
              <a:spcBef>
                <a:spcPts val="280"/>
              </a:spcBef>
              <a:spcAft>
                <a:spcPts val="0"/>
              </a:spcAft>
              <a:buClr>
                <a:schemeClr val="lt1"/>
              </a:buClr>
              <a:buSzPts val="840"/>
              <a:buNone/>
              <a:defRPr sz="1400">
                <a:solidFill>
                  <a:schemeClr val="lt1"/>
                </a:solidFill>
              </a:defRPr>
            </a:lvl5pPr>
            <a:lvl6pPr marL="2743200" lvl="5" indent="-228600" algn="l">
              <a:spcBef>
                <a:spcPts val="280"/>
              </a:spcBef>
              <a:spcAft>
                <a:spcPts val="0"/>
              </a:spcAft>
              <a:buClr>
                <a:schemeClr val="lt1"/>
              </a:buClr>
              <a:buSzPts val="840"/>
              <a:buNone/>
              <a:defRPr sz="1400">
                <a:solidFill>
                  <a:schemeClr val="lt1"/>
                </a:solidFill>
              </a:defRPr>
            </a:lvl6pPr>
            <a:lvl7pPr marL="3200400" lvl="6" indent="-228600" algn="l">
              <a:spcBef>
                <a:spcPts val="280"/>
              </a:spcBef>
              <a:spcAft>
                <a:spcPts val="0"/>
              </a:spcAft>
              <a:buClr>
                <a:schemeClr val="lt1"/>
              </a:buClr>
              <a:buSzPts val="840"/>
              <a:buNone/>
              <a:defRPr sz="1400">
                <a:solidFill>
                  <a:schemeClr val="lt1"/>
                </a:solidFill>
              </a:defRPr>
            </a:lvl7pPr>
            <a:lvl8pPr marL="3657600" lvl="7" indent="-228600" algn="l">
              <a:spcBef>
                <a:spcPts val="280"/>
              </a:spcBef>
              <a:spcAft>
                <a:spcPts val="0"/>
              </a:spcAft>
              <a:buClr>
                <a:schemeClr val="lt1"/>
              </a:buClr>
              <a:buSzPts val="840"/>
              <a:buNone/>
              <a:defRPr sz="1400">
                <a:solidFill>
                  <a:schemeClr val="lt1"/>
                </a:solidFill>
              </a:defRPr>
            </a:lvl8pPr>
            <a:lvl9pPr marL="4114800" lvl="8" indent="-228600" algn="l">
              <a:spcBef>
                <a:spcPts val="280"/>
              </a:spcBef>
              <a:spcAft>
                <a:spcPts val="0"/>
              </a:spcAft>
              <a:buClr>
                <a:schemeClr val="lt1"/>
              </a:buClr>
              <a:buSzPts val="840"/>
              <a:buNone/>
              <a:defRPr sz="1400">
                <a:solidFill>
                  <a:schemeClr val="lt1"/>
                </a:solidFill>
              </a:defRPr>
            </a:lvl9pPr>
          </a:lstStyle>
          <a:p>
            <a:endParaRPr/>
          </a:p>
        </p:txBody>
      </p:sp>
      <p:sp>
        <p:nvSpPr>
          <p:cNvPr id="808" name="Google Shape;808;p89"/>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p89"/>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10" name="Google Shape;810;p89"/>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1" name="Google Shape;811;p89"/>
          <p:cNvSpPr txBox="1">
            <a:spLocks noGrp="1"/>
          </p:cNvSpPr>
          <p:nvPr>
            <p:ph type="title"/>
          </p:nvPr>
        </p:nvSpPr>
        <p:spPr>
          <a:xfrm>
            <a:off x="3048000" y="1905000"/>
            <a:ext cx="8046720" cy="235000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5400"/>
              <a:buFont typeface="Palatino Linotype"/>
              <a:buNone/>
              <a:defRPr sz="5400" b="0" cap="none">
                <a:solidFill>
                  <a:schemeClr val="lt1"/>
                </a:solidFill>
                <a:latin typeface="Palatino Linotype"/>
                <a:ea typeface="Palatino Linotype"/>
                <a:cs typeface="Palatino Linotype"/>
                <a:sym typeface="Palatino Linotyp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2"/>
        <p:cNvGrpSpPr/>
        <p:nvPr/>
      </p:nvGrpSpPr>
      <p:grpSpPr>
        <a:xfrm>
          <a:off x="0" y="0"/>
          <a:ext cx="0" cy="0"/>
          <a:chOff x="0" y="0"/>
          <a:chExt cx="0" cy="0"/>
        </a:xfrm>
      </p:grpSpPr>
      <p:sp>
        <p:nvSpPr>
          <p:cNvPr id="813" name="Google Shape;813;p90"/>
          <p:cNvSpPr txBox="1">
            <a:spLocks noGrp="1"/>
          </p:cNvSpPr>
          <p:nvPr>
            <p:ph type="body" idx="1"/>
          </p:nvPr>
        </p:nvSpPr>
        <p:spPr>
          <a:xfrm>
            <a:off x="1788160" y="661976"/>
            <a:ext cx="4364736" cy="639762"/>
          </a:xfrm>
          <a:prstGeom prst="rect">
            <a:avLst/>
          </a:prstGeom>
          <a:noFill/>
          <a:ln>
            <a:noFill/>
          </a:ln>
        </p:spPr>
        <p:txBody>
          <a:bodyPr spcFirstLastPara="1" wrap="square" lIns="91425" tIns="45700" rIns="91425" bIns="45700" anchor="ctr" anchorCtr="0"/>
          <a:lstStyle>
            <a:lvl1pPr marL="457200" lvl="0" indent="-228600" algn="l">
              <a:spcBef>
                <a:spcPts val="440"/>
              </a:spcBef>
              <a:spcAft>
                <a:spcPts val="0"/>
              </a:spcAft>
              <a:buClr>
                <a:schemeClr val="lt1"/>
              </a:buClr>
              <a:buSzPts val="1320"/>
              <a:buNone/>
              <a:defRPr sz="2200" b="0"/>
            </a:lvl1pPr>
            <a:lvl2pPr marL="914400" lvl="1" indent="-228600" algn="l">
              <a:spcBef>
                <a:spcPts val="400"/>
              </a:spcBef>
              <a:spcAft>
                <a:spcPts val="0"/>
              </a:spcAft>
              <a:buClr>
                <a:schemeClr val="lt1"/>
              </a:buClr>
              <a:buSzPts val="1200"/>
              <a:buNone/>
              <a:defRPr sz="2000" b="1"/>
            </a:lvl2pPr>
            <a:lvl3pPr marL="1371600" lvl="2" indent="-228600" algn="l">
              <a:spcBef>
                <a:spcPts val="360"/>
              </a:spcBef>
              <a:spcAft>
                <a:spcPts val="0"/>
              </a:spcAft>
              <a:buClr>
                <a:schemeClr val="lt1"/>
              </a:buClr>
              <a:buSzPts val="1080"/>
              <a:buNone/>
              <a:defRPr sz="1800" b="1"/>
            </a:lvl3pPr>
            <a:lvl4pPr marL="1828800" lvl="3" indent="-228600" algn="l">
              <a:spcBef>
                <a:spcPts val="320"/>
              </a:spcBef>
              <a:spcAft>
                <a:spcPts val="0"/>
              </a:spcAft>
              <a:buClr>
                <a:schemeClr val="lt1"/>
              </a:buClr>
              <a:buSzPts val="960"/>
              <a:buNone/>
              <a:defRPr sz="1600" b="1"/>
            </a:lvl4pPr>
            <a:lvl5pPr marL="2286000" lvl="4" indent="-228600" algn="l">
              <a:spcBef>
                <a:spcPts val="320"/>
              </a:spcBef>
              <a:spcAft>
                <a:spcPts val="0"/>
              </a:spcAft>
              <a:buClr>
                <a:schemeClr val="lt1"/>
              </a:buClr>
              <a:buSzPts val="960"/>
              <a:buNone/>
              <a:defRPr sz="1600" b="1"/>
            </a:lvl5pPr>
            <a:lvl6pPr marL="2743200" lvl="5" indent="-228600" algn="l">
              <a:spcBef>
                <a:spcPts val="320"/>
              </a:spcBef>
              <a:spcAft>
                <a:spcPts val="0"/>
              </a:spcAft>
              <a:buClr>
                <a:schemeClr val="lt1"/>
              </a:buClr>
              <a:buSzPts val="960"/>
              <a:buNone/>
              <a:defRPr sz="1600" b="1"/>
            </a:lvl6pPr>
            <a:lvl7pPr marL="3200400" lvl="6" indent="-228600" algn="l">
              <a:spcBef>
                <a:spcPts val="320"/>
              </a:spcBef>
              <a:spcAft>
                <a:spcPts val="0"/>
              </a:spcAft>
              <a:buClr>
                <a:schemeClr val="lt1"/>
              </a:buClr>
              <a:buSzPts val="960"/>
              <a:buNone/>
              <a:defRPr sz="1600" b="1"/>
            </a:lvl7pPr>
            <a:lvl8pPr marL="3657600" lvl="7" indent="-228600" algn="l">
              <a:spcBef>
                <a:spcPts val="320"/>
              </a:spcBef>
              <a:spcAft>
                <a:spcPts val="0"/>
              </a:spcAft>
              <a:buClr>
                <a:schemeClr val="lt1"/>
              </a:buClr>
              <a:buSzPts val="960"/>
              <a:buNone/>
              <a:defRPr sz="1600" b="1"/>
            </a:lvl8pPr>
            <a:lvl9pPr marL="4114800" lvl="8" indent="-228600" algn="l">
              <a:spcBef>
                <a:spcPts val="320"/>
              </a:spcBef>
              <a:spcAft>
                <a:spcPts val="0"/>
              </a:spcAft>
              <a:buClr>
                <a:schemeClr val="lt1"/>
              </a:buClr>
              <a:buSzPts val="960"/>
              <a:buNone/>
              <a:defRPr sz="1600" b="1"/>
            </a:lvl9pPr>
          </a:lstStyle>
          <a:p>
            <a:endParaRPr/>
          </a:p>
        </p:txBody>
      </p:sp>
      <p:sp>
        <p:nvSpPr>
          <p:cNvPr id="814" name="Google Shape;814;p90"/>
          <p:cNvSpPr txBox="1">
            <a:spLocks noGrp="1"/>
          </p:cNvSpPr>
          <p:nvPr>
            <p:ph type="body" idx="2"/>
          </p:nvPr>
        </p:nvSpPr>
        <p:spPr>
          <a:xfrm>
            <a:off x="1792224" y="1371600"/>
            <a:ext cx="4368800" cy="2743200"/>
          </a:xfrm>
          <a:prstGeom prst="rect">
            <a:avLst/>
          </a:prstGeom>
          <a:noFill/>
          <a:ln>
            <a:noFill/>
          </a:ln>
        </p:spPr>
        <p:txBody>
          <a:bodyPr spcFirstLastPara="1" wrap="square" lIns="91425" tIns="45700" rIns="91425" bIns="45700" anchor="t" anchorCtr="0"/>
          <a:lstStyle>
            <a:lvl1pPr marL="457200" lvl="0" indent="-320040" algn="l">
              <a:spcBef>
                <a:spcPts val="480"/>
              </a:spcBef>
              <a:spcAft>
                <a:spcPts val="0"/>
              </a:spcAft>
              <a:buClr>
                <a:schemeClr val="lt1"/>
              </a:buClr>
              <a:buSzPts val="1440"/>
              <a:buChar char="❧"/>
              <a:defRPr sz="2400"/>
            </a:lvl1pPr>
            <a:lvl2pPr marL="914400" lvl="1" indent="-304800" algn="l">
              <a:spcBef>
                <a:spcPts val="400"/>
              </a:spcBef>
              <a:spcAft>
                <a:spcPts val="0"/>
              </a:spcAft>
              <a:buClr>
                <a:schemeClr val="lt1"/>
              </a:buClr>
              <a:buSzPts val="1200"/>
              <a:buChar char="❧"/>
              <a:defRPr sz="2000"/>
            </a:lvl2pPr>
            <a:lvl3pPr marL="1371600" lvl="2" indent="-297180" algn="l">
              <a:spcBef>
                <a:spcPts val="360"/>
              </a:spcBef>
              <a:spcAft>
                <a:spcPts val="0"/>
              </a:spcAft>
              <a:buClr>
                <a:schemeClr val="lt1"/>
              </a:buClr>
              <a:buSzPts val="1080"/>
              <a:buChar char="•"/>
              <a:defRPr sz="1800"/>
            </a:lvl3pPr>
            <a:lvl4pPr marL="1828800" lvl="3" indent="-289560" algn="l">
              <a:spcBef>
                <a:spcPts val="320"/>
              </a:spcBef>
              <a:spcAft>
                <a:spcPts val="0"/>
              </a:spcAft>
              <a:buClr>
                <a:schemeClr val="lt1"/>
              </a:buClr>
              <a:buSzPts val="960"/>
              <a:buChar char="❧"/>
              <a:defRPr sz="1600"/>
            </a:lvl4pPr>
            <a:lvl5pPr marL="2286000" lvl="4" indent="-289560" algn="l">
              <a:spcBef>
                <a:spcPts val="320"/>
              </a:spcBef>
              <a:spcAft>
                <a:spcPts val="0"/>
              </a:spcAft>
              <a:buClr>
                <a:schemeClr val="lt1"/>
              </a:buClr>
              <a:buSzPts val="960"/>
              <a:buChar char="❧"/>
              <a:defRPr sz="1600"/>
            </a:lvl5pPr>
            <a:lvl6pPr marL="2743200" lvl="5" indent="-289560" algn="l">
              <a:spcBef>
                <a:spcPts val="320"/>
              </a:spcBef>
              <a:spcAft>
                <a:spcPts val="0"/>
              </a:spcAft>
              <a:buClr>
                <a:schemeClr val="lt1"/>
              </a:buClr>
              <a:buSzPts val="960"/>
              <a:buChar char="❧"/>
              <a:defRPr sz="1600"/>
            </a:lvl6pPr>
            <a:lvl7pPr marL="3200400" lvl="6" indent="-289560" algn="l">
              <a:spcBef>
                <a:spcPts val="320"/>
              </a:spcBef>
              <a:spcAft>
                <a:spcPts val="0"/>
              </a:spcAft>
              <a:buClr>
                <a:schemeClr val="lt1"/>
              </a:buClr>
              <a:buSzPts val="960"/>
              <a:buChar char="•"/>
              <a:defRPr sz="1600"/>
            </a:lvl7pPr>
            <a:lvl8pPr marL="3657600" lvl="7" indent="-289559" algn="l">
              <a:spcBef>
                <a:spcPts val="320"/>
              </a:spcBef>
              <a:spcAft>
                <a:spcPts val="0"/>
              </a:spcAft>
              <a:buClr>
                <a:schemeClr val="lt1"/>
              </a:buClr>
              <a:buSzPts val="960"/>
              <a:buChar char="❧"/>
              <a:defRPr sz="1600"/>
            </a:lvl8pPr>
            <a:lvl9pPr marL="4114800" lvl="8" indent="-289559" algn="l">
              <a:spcBef>
                <a:spcPts val="320"/>
              </a:spcBef>
              <a:spcAft>
                <a:spcPts val="0"/>
              </a:spcAft>
              <a:buClr>
                <a:schemeClr val="lt1"/>
              </a:buClr>
              <a:buSzPts val="960"/>
              <a:buChar char="❧"/>
              <a:defRPr sz="1600"/>
            </a:lvl9pPr>
          </a:lstStyle>
          <a:p>
            <a:endParaRPr/>
          </a:p>
        </p:txBody>
      </p:sp>
      <p:sp>
        <p:nvSpPr>
          <p:cNvPr id="815" name="Google Shape;815;p90"/>
          <p:cNvSpPr txBox="1">
            <a:spLocks noGrp="1"/>
          </p:cNvSpPr>
          <p:nvPr>
            <p:ph type="body" idx="3"/>
          </p:nvPr>
        </p:nvSpPr>
        <p:spPr>
          <a:xfrm>
            <a:off x="6705600" y="661976"/>
            <a:ext cx="4364736" cy="639762"/>
          </a:xfrm>
          <a:prstGeom prst="rect">
            <a:avLst/>
          </a:prstGeom>
          <a:noFill/>
          <a:ln>
            <a:noFill/>
          </a:ln>
        </p:spPr>
        <p:txBody>
          <a:bodyPr spcFirstLastPara="1" wrap="square" lIns="91425" tIns="45700" rIns="91425" bIns="45700" anchor="ctr" anchorCtr="0"/>
          <a:lstStyle>
            <a:lvl1pPr marL="457200" lvl="0" indent="-228600" algn="l">
              <a:spcBef>
                <a:spcPts val="440"/>
              </a:spcBef>
              <a:spcAft>
                <a:spcPts val="0"/>
              </a:spcAft>
              <a:buClr>
                <a:schemeClr val="lt1"/>
              </a:buClr>
              <a:buSzPts val="1320"/>
              <a:buNone/>
              <a:defRPr sz="2200" b="0"/>
            </a:lvl1pPr>
            <a:lvl2pPr marL="914400" lvl="1" indent="-228600" algn="l">
              <a:spcBef>
                <a:spcPts val="400"/>
              </a:spcBef>
              <a:spcAft>
                <a:spcPts val="0"/>
              </a:spcAft>
              <a:buClr>
                <a:schemeClr val="lt1"/>
              </a:buClr>
              <a:buSzPts val="1200"/>
              <a:buNone/>
              <a:defRPr sz="2000" b="1"/>
            </a:lvl2pPr>
            <a:lvl3pPr marL="1371600" lvl="2" indent="-228600" algn="l">
              <a:spcBef>
                <a:spcPts val="360"/>
              </a:spcBef>
              <a:spcAft>
                <a:spcPts val="0"/>
              </a:spcAft>
              <a:buClr>
                <a:schemeClr val="lt1"/>
              </a:buClr>
              <a:buSzPts val="1080"/>
              <a:buNone/>
              <a:defRPr sz="1800" b="1"/>
            </a:lvl3pPr>
            <a:lvl4pPr marL="1828800" lvl="3" indent="-228600" algn="l">
              <a:spcBef>
                <a:spcPts val="320"/>
              </a:spcBef>
              <a:spcAft>
                <a:spcPts val="0"/>
              </a:spcAft>
              <a:buClr>
                <a:schemeClr val="lt1"/>
              </a:buClr>
              <a:buSzPts val="960"/>
              <a:buNone/>
              <a:defRPr sz="1600" b="1"/>
            </a:lvl4pPr>
            <a:lvl5pPr marL="2286000" lvl="4" indent="-228600" algn="l">
              <a:spcBef>
                <a:spcPts val="320"/>
              </a:spcBef>
              <a:spcAft>
                <a:spcPts val="0"/>
              </a:spcAft>
              <a:buClr>
                <a:schemeClr val="lt1"/>
              </a:buClr>
              <a:buSzPts val="960"/>
              <a:buNone/>
              <a:defRPr sz="1600" b="1"/>
            </a:lvl5pPr>
            <a:lvl6pPr marL="2743200" lvl="5" indent="-228600" algn="l">
              <a:spcBef>
                <a:spcPts val="320"/>
              </a:spcBef>
              <a:spcAft>
                <a:spcPts val="0"/>
              </a:spcAft>
              <a:buClr>
                <a:schemeClr val="lt1"/>
              </a:buClr>
              <a:buSzPts val="960"/>
              <a:buNone/>
              <a:defRPr sz="1600" b="1"/>
            </a:lvl6pPr>
            <a:lvl7pPr marL="3200400" lvl="6" indent="-228600" algn="l">
              <a:spcBef>
                <a:spcPts val="320"/>
              </a:spcBef>
              <a:spcAft>
                <a:spcPts val="0"/>
              </a:spcAft>
              <a:buClr>
                <a:schemeClr val="lt1"/>
              </a:buClr>
              <a:buSzPts val="960"/>
              <a:buNone/>
              <a:defRPr sz="1600" b="1"/>
            </a:lvl7pPr>
            <a:lvl8pPr marL="3657600" lvl="7" indent="-228600" algn="l">
              <a:spcBef>
                <a:spcPts val="320"/>
              </a:spcBef>
              <a:spcAft>
                <a:spcPts val="0"/>
              </a:spcAft>
              <a:buClr>
                <a:schemeClr val="lt1"/>
              </a:buClr>
              <a:buSzPts val="960"/>
              <a:buNone/>
              <a:defRPr sz="1600" b="1"/>
            </a:lvl8pPr>
            <a:lvl9pPr marL="4114800" lvl="8" indent="-228600" algn="l">
              <a:spcBef>
                <a:spcPts val="320"/>
              </a:spcBef>
              <a:spcAft>
                <a:spcPts val="0"/>
              </a:spcAft>
              <a:buClr>
                <a:schemeClr val="lt1"/>
              </a:buClr>
              <a:buSzPts val="960"/>
              <a:buNone/>
              <a:defRPr sz="1600" b="1"/>
            </a:lvl9pPr>
          </a:lstStyle>
          <a:p>
            <a:endParaRPr/>
          </a:p>
        </p:txBody>
      </p:sp>
      <p:sp>
        <p:nvSpPr>
          <p:cNvPr id="816" name="Google Shape;816;p90"/>
          <p:cNvSpPr txBox="1">
            <a:spLocks noGrp="1"/>
          </p:cNvSpPr>
          <p:nvPr>
            <p:ph type="body" idx="4"/>
          </p:nvPr>
        </p:nvSpPr>
        <p:spPr>
          <a:xfrm>
            <a:off x="6705600" y="1371600"/>
            <a:ext cx="4364736" cy="2743200"/>
          </a:xfrm>
          <a:prstGeom prst="rect">
            <a:avLst/>
          </a:prstGeom>
          <a:noFill/>
          <a:ln>
            <a:noFill/>
          </a:ln>
        </p:spPr>
        <p:txBody>
          <a:bodyPr spcFirstLastPara="1" wrap="square" lIns="91425" tIns="45700" rIns="91425" bIns="45700" anchor="t" anchorCtr="0"/>
          <a:lstStyle>
            <a:lvl1pPr marL="457200" lvl="0" indent="-320040" algn="l">
              <a:spcBef>
                <a:spcPts val="480"/>
              </a:spcBef>
              <a:spcAft>
                <a:spcPts val="0"/>
              </a:spcAft>
              <a:buClr>
                <a:schemeClr val="lt1"/>
              </a:buClr>
              <a:buSzPts val="1440"/>
              <a:buChar char="❧"/>
              <a:defRPr sz="2400"/>
            </a:lvl1pPr>
            <a:lvl2pPr marL="914400" lvl="1" indent="-304800" algn="l">
              <a:spcBef>
                <a:spcPts val="400"/>
              </a:spcBef>
              <a:spcAft>
                <a:spcPts val="0"/>
              </a:spcAft>
              <a:buClr>
                <a:schemeClr val="lt1"/>
              </a:buClr>
              <a:buSzPts val="1200"/>
              <a:buChar char="❧"/>
              <a:defRPr sz="2000"/>
            </a:lvl2pPr>
            <a:lvl3pPr marL="1371600" lvl="2" indent="-297180" algn="l">
              <a:spcBef>
                <a:spcPts val="360"/>
              </a:spcBef>
              <a:spcAft>
                <a:spcPts val="0"/>
              </a:spcAft>
              <a:buClr>
                <a:schemeClr val="lt1"/>
              </a:buClr>
              <a:buSzPts val="1080"/>
              <a:buChar char="•"/>
              <a:defRPr sz="1800"/>
            </a:lvl3pPr>
            <a:lvl4pPr marL="1828800" lvl="3" indent="-289560" algn="l">
              <a:spcBef>
                <a:spcPts val="320"/>
              </a:spcBef>
              <a:spcAft>
                <a:spcPts val="0"/>
              </a:spcAft>
              <a:buClr>
                <a:schemeClr val="lt1"/>
              </a:buClr>
              <a:buSzPts val="960"/>
              <a:buChar char="❧"/>
              <a:defRPr sz="1600"/>
            </a:lvl4pPr>
            <a:lvl5pPr marL="2286000" lvl="4" indent="-289560" algn="l">
              <a:spcBef>
                <a:spcPts val="320"/>
              </a:spcBef>
              <a:spcAft>
                <a:spcPts val="0"/>
              </a:spcAft>
              <a:buClr>
                <a:schemeClr val="lt1"/>
              </a:buClr>
              <a:buSzPts val="960"/>
              <a:buChar char="❧"/>
              <a:defRPr sz="1600"/>
            </a:lvl5pPr>
            <a:lvl6pPr marL="2743200" lvl="5" indent="-289560" algn="l">
              <a:spcBef>
                <a:spcPts val="320"/>
              </a:spcBef>
              <a:spcAft>
                <a:spcPts val="0"/>
              </a:spcAft>
              <a:buClr>
                <a:schemeClr val="lt1"/>
              </a:buClr>
              <a:buSzPts val="960"/>
              <a:buChar char="❧"/>
              <a:defRPr sz="1600"/>
            </a:lvl6pPr>
            <a:lvl7pPr marL="3200400" lvl="6" indent="-289560" algn="l">
              <a:spcBef>
                <a:spcPts val="320"/>
              </a:spcBef>
              <a:spcAft>
                <a:spcPts val="0"/>
              </a:spcAft>
              <a:buClr>
                <a:schemeClr val="lt1"/>
              </a:buClr>
              <a:buSzPts val="960"/>
              <a:buChar char="•"/>
              <a:defRPr sz="1600"/>
            </a:lvl7pPr>
            <a:lvl8pPr marL="3657600" lvl="7" indent="-289559" algn="l">
              <a:spcBef>
                <a:spcPts val="320"/>
              </a:spcBef>
              <a:spcAft>
                <a:spcPts val="0"/>
              </a:spcAft>
              <a:buClr>
                <a:schemeClr val="lt1"/>
              </a:buClr>
              <a:buSzPts val="960"/>
              <a:buChar char="❧"/>
              <a:defRPr sz="1600"/>
            </a:lvl8pPr>
            <a:lvl9pPr marL="4114800" lvl="8" indent="-289559" algn="l">
              <a:spcBef>
                <a:spcPts val="320"/>
              </a:spcBef>
              <a:spcAft>
                <a:spcPts val="0"/>
              </a:spcAft>
              <a:buClr>
                <a:schemeClr val="lt1"/>
              </a:buClr>
              <a:buSzPts val="960"/>
              <a:buChar char="❧"/>
              <a:defRPr sz="1600"/>
            </a:lvl9pPr>
          </a:lstStyle>
          <a:p>
            <a:endParaRPr/>
          </a:p>
        </p:txBody>
      </p:sp>
      <p:sp>
        <p:nvSpPr>
          <p:cNvPr id="817" name="Google Shape;817;p90"/>
          <p:cNvSpPr txBox="1"/>
          <p:nvPr/>
        </p:nvSpPr>
        <p:spPr>
          <a:xfrm>
            <a:off x="1408853" y="520192"/>
            <a:ext cx="609600" cy="923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6000" b="0" i="0" u="none" strike="noStrike" cap="none">
                <a:solidFill>
                  <a:srgbClr val="000000"/>
                </a:solidFill>
                <a:latin typeface="Palatino Linotype"/>
                <a:ea typeface="Palatino Linotype"/>
                <a:cs typeface="Palatino Linotype"/>
                <a:sym typeface="Palatino Linotype"/>
              </a:rPr>
              <a:t>{</a:t>
            </a:r>
            <a:endParaRPr sz="6000" b="0" i="0" u="none" strike="noStrike" cap="none">
              <a:solidFill>
                <a:srgbClr val="000000"/>
              </a:solidFill>
              <a:latin typeface="Palatino Linotype"/>
              <a:ea typeface="Palatino Linotype"/>
              <a:cs typeface="Palatino Linotype"/>
              <a:sym typeface="Palatino Linotype"/>
            </a:endParaRPr>
          </a:p>
        </p:txBody>
      </p:sp>
      <p:sp>
        <p:nvSpPr>
          <p:cNvPr id="818" name="Google Shape;818;p90"/>
          <p:cNvSpPr txBox="1"/>
          <p:nvPr/>
        </p:nvSpPr>
        <p:spPr>
          <a:xfrm>
            <a:off x="6373707" y="520192"/>
            <a:ext cx="609600" cy="923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6000" b="0" i="0" u="none" strike="noStrike" cap="none">
                <a:solidFill>
                  <a:srgbClr val="000000"/>
                </a:solidFill>
                <a:latin typeface="Palatino Linotype"/>
                <a:ea typeface="Palatino Linotype"/>
                <a:cs typeface="Palatino Linotype"/>
                <a:sym typeface="Palatino Linotype"/>
              </a:rPr>
              <a:t>{</a:t>
            </a:r>
            <a:endParaRPr sz="6000" b="0" i="0" u="none" strike="noStrike" cap="none">
              <a:solidFill>
                <a:srgbClr val="000000"/>
              </a:solidFill>
              <a:latin typeface="Palatino Linotype"/>
              <a:ea typeface="Palatino Linotype"/>
              <a:cs typeface="Palatino Linotype"/>
              <a:sym typeface="Palatino Linotype"/>
            </a:endParaRPr>
          </a:p>
        </p:txBody>
      </p:sp>
      <p:sp>
        <p:nvSpPr>
          <p:cNvPr id="819" name="Google Shape;819;p90"/>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90"/>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1" name="Google Shape;821;p90"/>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22" name="Google Shape;822;p90"/>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23"/>
        <p:cNvGrpSpPr/>
        <p:nvPr/>
      </p:nvGrpSpPr>
      <p:grpSpPr>
        <a:xfrm>
          <a:off x="0" y="0"/>
          <a:ext cx="0" cy="0"/>
          <a:chOff x="0" y="0"/>
          <a:chExt cx="0" cy="0"/>
        </a:xfrm>
      </p:grpSpPr>
      <p:sp>
        <p:nvSpPr>
          <p:cNvPr id="824" name="Google Shape;824;p91"/>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91"/>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6" name="Google Shape;826;p91"/>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27" name="Google Shape;827;p91"/>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8"/>
        <p:cNvGrpSpPr/>
        <p:nvPr/>
      </p:nvGrpSpPr>
      <p:grpSpPr>
        <a:xfrm>
          <a:off x="0" y="0"/>
          <a:ext cx="0" cy="0"/>
          <a:chOff x="0" y="0"/>
          <a:chExt cx="0" cy="0"/>
        </a:xfrm>
      </p:grpSpPr>
      <p:sp>
        <p:nvSpPr>
          <p:cNvPr id="829" name="Google Shape;829;p92"/>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0" name="Google Shape;830;p92"/>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31" name="Google Shape;831;p92"/>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32"/>
        <p:cNvGrpSpPr/>
        <p:nvPr/>
      </p:nvGrpSpPr>
      <p:grpSpPr>
        <a:xfrm>
          <a:off x="0" y="0"/>
          <a:ext cx="0" cy="0"/>
          <a:chOff x="0" y="0"/>
          <a:chExt cx="0" cy="0"/>
        </a:xfrm>
      </p:grpSpPr>
      <p:sp>
        <p:nvSpPr>
          <p:cNvPr id="833" name="Google Shape;833;p93"/>
          <p:cNvSpPr txBox="1"/>
          <p:nvPr/>
        </p:nvSpPr>
        <p:spPr>
          <a:xfrm>
            <a:off x="7105227" y="1774588"/>
            <a:ext cx="609600" cy="123110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8000" b="0" i="0" u="none" strike="noStrike" cap="none">
                <a:solidFill>
                  <a:srgbClr val="000000"/>
                </a:solidFill>
                <a:latin typeface="Palatino Linotype"/>
                <a:ea typeface="Palatino Linotype"/>
                <a:cs typeface="Palatino Linotype"/>
                <a:sym typeface="Palatino Linotype"/>
              </a:rPr>
              <a:t>{</a:t>
            </a:r>
            <a:endParaRPr sz="8000" b="0" i="0" u="none" strike="noStrike" cap="none">
              <a:solidFill>
                <a:srgbClr val="000000"/>
              </a:solidFill>
              <a:latin typeface="Palatino Linotype"/>
              <a:ea typeface="Palatino Linotype"/>
              <a:cs typeface="Palatino Linotype"/>
              <a:sym typeface="Palatino Linotype"/>
            </a:endParaRPr>
          </a:p>
        </p:txBody>
      </p:sp>
      <p:sp>
        <p:nvSpPr>
          <p:cNvPr id="834" name="Google Shape;834;p93"/>
          <p:cNvSpPr txBox="1">
            <a:spLocks noGrp="1"/>
          </p:cNvSpPr>
          <p:nvPr>
            <p:ph type="body" idx="1"/>
          </p:nvPr>
        </p:nvSpPr>
        <p:spPr>
          <a:xfrm>
            <a:off x="1117600" y="685801"/>
            <a:ext cx="5791200" cy="3429000"/>
          </a:xfrm>
          <a:prstGeom prst="rect">
            <a:avLst/>
          </a:prstGeom>
          <a:noFill/>
          <a:ln>
            <a:noFill/>
          </a:ln>
        </p:spPr>
        <p:txBody>
          <a:bodyPr spcFirstLastPara="1" wrap="square" lIns="91425" tIns="45700" rIns="91425" bIns="45700" anchor="ctr" anchorCtr="0"/>
          <a:lstStyle>
            <a:lvl1pPr marL="457200" lvl="0" indent="-320040" algn="l">
              <a:spcBef>
                <a:spcPts val="480"/>
              </a:spcBef>
              <a:spcAft>
                <a:spcPts val="0"/>
              </a:spcAft>
              <a:buClr>
                <a:schemeClr val="lt1"/>
              </a:buClr>
              <a:buSzPts val="1440"/>
              <a:buChar char="❧"/>
              <a:defRPr sz="2400"/>
            </a:lvl1pPr>
            <a:lvl2pPr marL="914400" lvl="1" indent="-312419" algn="l">
              <a:spcBef>
                <a:spcPts val="440"/>
              </a:spcBef>
              <a:spcAft>
                <a:spcPts val="0"/>
              </a:spcAft>
              <a:buClr>
                <a:schemeClr val="lt1"/>
              </a:buClr>
              <a:buSzPts val="1320"/>
              <a:buChar char="❧"/>
              <a:defRPr sz="2200"/>
            </a:lvl2pPr>
            <a:lvl3pPr marL="1371600" lvl="2" indent="-304800" algn="l">
              <a:spcBef>
                <a:spcPts val="400"/>
              </a:spcBef>
              <a:spcAft>
                <a:spcPts val="0"/>
              </a:spcAft>
              <a:buClr>
                <a:schemeClr val="lt1"/>
              </a:buClr>
              <a:buSzPts val="1200"/>
              <a:buChar char="•"/>
              <a:defRPr sz="2000"/>
            </a:lvl3pPr>
            <a:lvl4pPr marL="1828800" lvl="3" indent="-297180" algn="l">
              <a:spcBef>
                <a:spcPts val="360"/>
              </a:spcBef>
              <a:spcAft>
                <a:spcPts val="0"/>
              </a:spcAft>
              <a:buClr>
                <a:schemeClr val="lt1"/>
              </a:buClr>
              <a:buSzPts val="1080"/>
              <a:buChar char="❧"/>
              <a:defRPr sz="1800"/>
            </a:lvl4pPr>
            <a:lvl5pPr marL="2286000" lvl="4" indent="-297179" algn="l">
              <a:spcBef>
                <a:spcPts val="360"/>
              </a:spcBef>
              <a:spcAft>
                <a:spcPts val="0"/>
              </a:spcAft>
              <a:buClr>
                <a:schemeClr val="lt1"/>
              </a:buClr>
              <a:buSzPts val="1080"/>
              <a:buChar char="❧"/>
              <a:defRPr sz="1800"/>
            </a:lvl5pPr>
            <a:lvl6pPr marL="2743200" lvl="5" indent="-304800" algn="l">
              <a:spcBef>
                <a:spcPts val="400"/>
              </a:spcBef>
              <a:spcAft>
                <a:spcPts val="0"/>
              </a:spcAft>
              <a:buClr>
                <a:schemeClr val="lt1"/>
              </a:buClr>
              <a:buSzPts val="1200"/>
              <a:buChar char="❧"/>
              <a:defRPr sz="2000"/>
            </a:lvl6pPr>
            <a:lvl7pPr marL="3200400" lvl="6" indent="-304800" algn="l">
              <a:spcBef>
                <a:spcPts val="400"/>
              </a:spcBef>
              <a:spcAft>
                <a:spcPts val="0"/>
              </a:spcAft>
              <a:buClr>
                <a:schemeClr val="lt1"/>
              </a:buClr>
              <a:buSzPts val="1200"/>
              <a:buChar char="•"/>
              <a:defRPr sz="2000"/>
            </a:lvl7pPr>
            <a:lvl8pPr marL="3657600" lvl="7" indent="-304800" algn="l">
              <a:spcBef>
                <a:spcPts val="400"/>
              </a:spcBef>
              <a:spcAft>
                <a:spcPts val="0"/>
              </a:spcAft>
              <a:buClr>
                <a:schemeClr val="lt1"/>
              </a:buClr>
              <a:buSzPts val="1200"/>
              <a:buChar char="❧"/>
              <a:defRPr sz="2000"/>
            </a:lvl8pPr>
            <a:lvl9pPr marL="4114800" lvl="8" indent="-304800" algn="l">
              <a:spcBef>
                <a:spcPts val="400"/>
              </a:spcBef>
              <a:spcAft>
                <a:spcPts val="0"/>
              </a:spcAft>
              <a:buClr>
                <a:schemeClr val="lt1"/>
              </a:buClr>
              <a:buSzPts val="1200"/>
              <a:buChar char="❧"/>
              <a:defRPr sz="2000"/>
            </a:lvl9pPr>
          </a:lstStyle>
          <a:p>
            <a:endParaRPr/>
          </a:p>
        </p:txBody>
      </p:sp>
      <p:sp>
        <p:nvSpPr>
          <p:cNvPr id="835" name="Google Shape;835;p93"/>
          <p:cNvSpPr txBox="1">
            <a:spLocks noGrp="1"/>
          </p:cNvSpPr>
          <p:nvPr>
            <p:ph type="body" idx="2"/>
          </p:nvPr>
        </p:nvSpPr>
        <p:spPr>
          <a:xfrm>
            <a:off x="7620000" y="685801"/>
            <a:ext cx="3454400" cy="3429000"/>
          </a:xfrm>
          <a:prstGeom prst="rect">
            <a:avLst/>
          </a:prstGeom>
          <a:noFill/>
          <a:ln>
            <a:noFill/>
          </a:ln>
        </p:spPr>
        <p:txBody>
          <a:bodyPr spcFirstLastPara="1" wrap="square" lIns="91425" tIns="45700" rIns="91425" bIns="45700" anchor="ctr" anchorCtr="0"/>
          <a:lstStyle>
            <a:lvl1pPr marL="457200" lvl="0" indent="-228600" algn="l">
              <a:spcBef>
                <a:spcPts val="320"/>
              </a:spcBef>
              <a:spcAft>
                <a:spcPts val="0"/>
              </a:spcAft>
              <a:buClr>
                <a:schemeClr val="lt1"/>
              </a:buClr>
              <a:buSzPts val="960"/>
              <a:buNone/>
              <a:defRPr sz="1600"/>
            </a:lvl1pPr>
            <a:lvl2pPr marL="914400" lvl="1" indent="-228600" algn="l">
              <a:spcBef>
                <a:spcPts val="240"/>
              </a:spcBef>
              <a:spcAft>
                <a:spcPts val="0"/>
              </a:spcAft>
              <a:buClr>
                <a:schemeClr val="lt1"/>
              </a:buClr>
              <a:buSzPts val="720"/>
              <a:buNone/>
              <a:defRPr sz="1200"/>
            </a:lvl2pPr>
            <a:lvl3pPr marL="1371600" lvl="2" indent="-228600" algn="l">
              <a:spcBef>
                <a:spcPts val="200"/>
              </a:spcBef>
              <a:spcAft>
                <a:spcPts val="0"/>
              </a:spcAft>
              <a:buClr>
                <a:schemeClr val="lt1"/>
              </a:buClr>
              <a:buSzPts val="600"/>
              <a:buNone/>
              <a:defRPr sz="1000"/>
            </a:lvl3pPr>
            <a:lvl4pPr marL="1828800" lvl="3" indent="-228600" algn="l">
              <a:spcBef>
                <a:spcPts val="180"/>
              </a:spcBef>
              <a:spcAft>
                <a:spcPts val="0"/>
              </a:spcAft>
              <a:buClr>
                <a:schemeClr val="lt1"/>
              </a:buClr>
              <a:buSzPts val="540"/>
              <a:buNone/>
              <a:defRPr sz="900"/>
            </a:lvl4pPr>
            <a:lvl5pPr marL="2286000" lvl="4" indent="-228600" algn="l">
              <a:spcBef>
                <a:spcPts val="180"/>
              </a:spcBef>
              <a:spcAft>
                <a:spcPts val="0"/>
              </a:spcAft>
              <a:buClr>
                <a:schemeClr val="lt1"/>
              </a:buClr>
              <a:buSzPts val="540"/>
              <a:buNone/>
              <a:defRPr sz="900"/>
            </a:lvl5pPr>
            <a:lvl6pPr marL="2743200" lvl="5" indent="-228600" algn="l">
              <a:spcBef>
                <a:spcPts val="180"/>
              </a:spcBef>
              <a:spcAft>
                <a:spcPts val="0"/>
              </a:spcAft>
              <a:buClr>
                <a:schemeClr val="lt1"/>
              </a:buClr>
              <a:buSzPts val="540"/>
              <a:buNone/>
              <a:defRPr sz="900"/>
            </a:lvl6pPr>
            <a:lvl7pPr marL="3200400" lvl="6" indent="-228600" algn="l">
              <a:spcBef>
                <a:spcPts val="180"/>
              </a:spcBef>
              <a:spcAft>
                <a:spcPts val="0"/>
              </a:spcAft>
              <a:buClr>
                <a:schemeClr val="lt1"/>
              </a:buClr>
              <a:buSzPts val="540"/>
              <a:buNone/>
              <a:defRPr sz="900"/>
            </a:lvl7pPr>
            <a:lvl8pPr marL="3657600" lvl="7" indent="-228600" algn="l">
              <a:spcBef>
                <a:spcPts val="180"/>
              </a:spcBef>
              <a:spcAft>
                <a:spcPts val="0"/>
              </a:spcAft>
              <a:buClr>
                <a:schemeClr val="lt1"/>
              </a:buClr>
              <a:buSzPts val="540"/>
              <a:buNone/>
              <a:defRPr sz="900"/>
            </a:lvl8pPr>
            <a:lvl9pPr marL="4114800" lvl="8" indent="-228600" algn="l">
              <a:spcBef>
                <a:spcPts val="180"/>
              </a:spcBef>
              <a:spcAft>
                <a:spcPts val="0"/>
              </a:spcAft>
              <a:buClr>
                <a:schemeClr val="lt1"/>
              </a:buClr>
              <a:buSzPts val="540"/>
              <a:buNone/>
              <a:defRPr sz="900"/>
            </a:lvl9pPr>
          </a:lstStyle>
          <a:p>
            <a:endParaRPr/>
          </a:p>
        </p:txBody>
      </p:sp>
      <p:sp>
        <p:nvSpPr>
          <p:cNvPr id="836" name="Google Shape;836;p93"/>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7" name="Google Shape;837;p93"/>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38" name="Google Shape;838;p93"/>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9" name="Google Shape;839;p93"/>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40"/>
        <p:cNvGrpSpPr/>
        <p:nvPr/>
      </p:nvGrpSpPr>
      <p:grpSpPr>
        <a:xfrm>
          <a:off x="0" y="0"/>
          <a:ext cx="0" cy="0"/>
          <a:chOff x="0" y="0"/>
          <a:chExt cx="0" cy="0"/>
        </a:xfrm>
      </p:grpSpPr>
      <p:sp>
        <p:nvSpPr>
          <p:cNvPr id="841" name="Google Shape;841;p94"/>
          <p:cNvSpPr>
            <a:spLocks noGrp="1"/>
          </p:cNvSpPr>
          <p:nvPr>
            <p:ph type="pic" idx="2"/>
          </p:nvPr>
        </p:nvSpPr>
        <p:spPr>
          <a:xfrm>
            <a:off x="1625600" y="612776"/>
            <a:ext cx="8940800" cy="2546985"/>
          </a:xfrm>
          <a:prstGeom prst="rect">
            <a:avLst/>
          </a:prstGeom>
          <a:noFill/>
          <a:ln>
            <a:noFill/>
          </a:ln>
          <a:effectLst>
            <a:outerShdw blurRad="152400" dist="317500" dir="5400000" sx="90000" sy="-19000" rotWithShape="0">
              <a:srgbClr val="000000">
                <a:alpha val="14901"/>
              </a:srgbClr>
            </a:outerShdw>
          </a:effectLst>
        </p:spPr>
        <p:txBody>
          <a:bodyPr spcFirstLastPara="1" wrap="square" lIns="91425" tIns="45700" rIns="91425" bIns="45700" anchor="ctr" anchorCtr="0"/>
          <a:lstStyle>
            <a:lvl1pPr marR="0" lvl="0" algn="l" rtl="0">
              <a:spcBef>
                <a:spcPts val="640"/>
              </a:spcBef>
              <a:spcAft>
                <a:spcPts val="0"/>
              </a:spcAft>
              <a:buClr>
                <a:schemeClr val="lt1"/>
              </a:buClr>
              <a:buSzPts val="1920"/>
              <a:buFont typeface="Noto Sans Symbols"/>
              <a:buNone/>
              <a:defRPr sz="3200" b="0" i="0" u="none" strike="noStrike" cap="none">
                <a:solidFill>
                  <a:schemeClr val="lt1"/>
                </a:solidFill>
                <a:latin typeface="Palatino Linotype"/>
                <a:ea typeface="Palatino Linotype"/>
                <a:cs typeface="Palatino Linotype"/>
                <a:sym typeface="Palatino Linotype"/>
              </a:defRPr>
            </a:lvl1pPr>
            <a:lvl2pPr marR="0" lvl="1" algn="l" rtl="0">
              <a:spcBef>
                <a:spcPts val="560"/>
              </a:spcBef>
              <a:spcAft>
                <a:spcPts val="0"/>
              </a:spcAft>
              <a:buClr>
                <a:schemeClr val="lt1"/>
              </a:buClr>
              <a:buSzPts val="1680"/>
              <a:buFont typeface="Noto Sans Symbols"/>
              <a:buNone/>
              <a:defRPr sz="2800" b="0" i="0" u="none" strike="noStrike" cap="none">
                <a:solidFill>
                  <a:schemeClr val="lt1"/>
                </a:solidFill>
                <a:latin typeface="Palatino Linotype"/>
                <a:ea typeface="Palatino Linotype"/>
                <a:cs typeface="Palatino Linotype"/>
                <a:sym typeface="Palatino Linotype"/>
              </a:defRPr>
            </a:lvl2pPr>
            <a:lvl3pPr marR="0" lvl="2" algn="l" rtl="0">
              <a:spcBef>
                <a:spcPts val="480"/>
              </a:spcBef>
              <a:spcAft>
                <a:spcPts val="0"/>
              </a:spcAft>
              <a:buClr>
                <a:schemeClr val="lt1"/>
              </a:buClr>
              <a:buSzPts val="1440"/>
              <a:buFont typeface="Noto Sans Symbols"/>
              <a:buNone/>
              <a:defRPr sz="2400" b="0" i="0" u="none" strike="noStrike" cap="none">
                <a:solidFill>
                  <a:schemeClr val="lt1"/>
                </a:solidFill>
                <a:latin typeface="Palatino Linotype"/>
                <a:ea typeface="Palatino Linotype"/>
                <a:cs typeface="Palatino Linotype"/>
                <a:sym typeface="Palatino Linotype"/>
              </a:defRPr>
            </a:lvl3pPr>
            <a:lvl4pPr marR="0" lvl="3"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4pPr>
            <a:lvl5pPr marR="0" lvl="4"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5pPr>
            <a:lvl6pPr marR="0" lvl="5"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6pPr>
            <a:lvl7pPr marR="0" lvl="6"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7pPr>
            <a:lvl8pPr marR="0" lvl="7"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8pPr>
            <a:lvl9pPr marR="0" lvl="8" algn="l" rtl="0">
              <a:spcBef>
                <a:spcPts val="400"/>
              </a:spcBef>
              <a:spcAft>
                <a:spcPts val="0"/>
              </a:spcAft>
              <a:buClr>
                <a:schemeClr val="lt1"/>
              </a:buClr>
              <a:buSzPts val="1200"/>
              <a:buFont typeface="Noto Sans Symbols"/>
              <a:buNone/>
              <a:defRPr sz="2000" b="0" i="0" u="none" strike="noStrike" cap="none">
                <a:solidFill>
                  <a:schemeClr val="lt1"/>
                </a:solidFill>
                <a:latin typeface="Palatino Linotype"/>
                <a:ea typeface="Palatino Linotype"/>
                <a:cs typeface="Palatino Linotype"/>
                <a:sym typeface="Palatino Linotype"/>
              </a:defRPr>
            </a:lvl9pPr>
          </a:lstStyle>
          <a:p>
            <a:endParaRPr/>
          </a:p>
        </p:txBody>
      </p:sp>
      <p:sp>
        <p:nvSpPr>
          <p:cNvPr id="842" name="Google Shape;842;p94"/>
          <p:cNvSpPr txBox="1">
            <a:spLocks noGrp="1"/>
          </p:cNvSpPr>
          <p:nvPr>
            <p:ph type="body" idx="1"/>
          </p:nvPr>
        </p:nvSpPr>
        <p:spPr>
          <a:xfrm>
            <a:off x="3657600" y="3453047"/>
            <a:ext cx="6705600" cy="720804"/>
          </a:xfrm>
          <a:prstGeom prst="rect">
            <a:avLst/>
          </a:prstGeom>
          <a:noFill/>
          <a:ln>
            <a:noFill/>
          </a:ln>
        </p:spPr>
        <p:txBody>
          <a:bodyPr spcFirstLastPara="1" wrap="square" lIns="91425" tIns="45700" rIns="91425" bIns="45700" anchor="ctr" anchorCtr="0"/>
          <a:lstStyle>
            <a:lvl1pPr marL="457200" lvl="0" indent="-228600" algn="l">
              <a:spcBef>
                <a:spcPts val="320"/>
              </a:spcBef>
              <a:spcAft>
                <a:spcPts val="0"/>
              </a:spcAft>
              <a:buClr>
                <a:schemeClr val="lt1"/>
              </a:buClr>
              <a:buSzPts val="960"/>
              <a:buNone/>
              <a:defRPr sz="1600"/>
            </a:lvl1pPr>
            <a:lvl2pPr marL="914400" lvl="1" indent="-228600" algn="l">
              <a:spcBef>
                <a:spcPts val="240"/>
              </a:spcBef>
              <a:spcAft>
                <a:spcPts val="0"/>
              </a:spcAft>
              <a:buClr>
                <a:schemeClr val="lt1"/>
              </a:buClr>
              <a:buSzPts val="720"/>
              <a:buNone/>
              <a:defRPr sz="1200"/>
            </a:lvl2pPr>
            <a:lvl3pPr marL="1371600" lvl="2" indent="-228600" algn="l">
              <a:spcBef>
                <a:spcPts val="200"/>
              </a:spcBef>
              <a:spcAft>
                <a:spcPts val="0"/>
              </a:spcAft>
              <a:buClr>
                <a:schemeClr val="lt1"/>
              </a:buClr>
              <a:buSzPts val="600"/>
              <a:buNone/>
              <a:defRPr sz="1000"/>
            </a:lvl3pPr>
            <a:lvl4pPr marL="1828800" lvl="3" indent="-228600" algn="l">
              <a:spcBef>
                <a:spcPts val="180"/>
              </a:spcBef>
              <a:spcAft>
                <a:spcPts val="0"/>
              </a:spcAft>
              <a:buClr>
                <a:schemeClr val="lt1"/>
              </a:buClr>
              <a:buSzPts val="540"/>
              <a:buNone/>
              <a:defRPr sz="900"/>
            </a:lvl4pPr>
            <a:lvl5pPr marL="2286000" lvl="4" indent="-228600" algn="l">
              <a:spcBef>
                <a:spcPts val="180"/>
              </a:spcBef>
              <a:spcAft>
                <a:spcPts val="0"/>
              </a:spcAft>
              <a:buClr>
                <a:schemeClr val="lt1"/>
              </a:buClr>
              <a:buSzPts val="540"/>
              <a:buNone/>
              <a:defRPr sz="900"/>
            </a:lvl5pPr>
            <a:lvl6pPr marL="2743200" lvl="5" indent="-228600" algn="l">
              <a:spcBef>
                <a:spcPts val="180"/>
              </a:spcBef>
              <a:spcAft>
                <a:spcPts val="0"/>
              </a:spcAft>
              <a:buClr>
                <a:schemeClr val="lt1"/>
              </a:buClr>
              <a:buSzPts val="540"/>
              <a:buNone/>
              <a:defRPr sz="900"/>
            </a:lvl6pPr>
            <a:lvl7pPr marL="3200400" lvl="6" indent="-228600" algn="l">
              <a:spcBef>
                <a:spcPts val="180"/>
              </a:spcBef>
              <a:spcAft>
                <a:spcPts val="0"/>
              </a:spcAft>
              <a:buClr>
                <a:schemeClr val="lt1"/>
              </a:buClr>
              <a:buSzPts val="540"/>
              <a:buNone/>
              <a:defRPr sz="900"/>
            </a:lvl7pPr>
            <a:lvl8pPr marL="3657600" lvl="7" indent="-228600" algn="l">
              <a:spcBef>
                <a:spcPts val="180"/>
              </a:spcBef>
              <a:spcAft>
                <a:spcPts val="0"/>
              </a:spcAft>
              <a:buClr>
                <a:schemeClr val="lt1"/>
              </a:buClr>
              <a:buSzPts val="540"/>
              <a:buNone/>
              <a:defRPr sz="900"/>
            </a:lvl8pPr>
            <a:lvl9pPr marL="4114800" lvl="8" indent="-228600" algn="l">
              <a:spcBef>
                <a:spcPts val="180"/>
              </a:spcBef>
              <a:spcAft>
                <a:spcPts val="0"/>
              </a:spcAft>
              <a:buClr>
                <a:schemeClr val="lt1"/>
              </a:buClr>
              <a:buSzPts val="540"/>
              <a:buNone/>
              <a:defRPr sz="900"/>
            </a:lvl9pPr>
          </a:lstStyle>
          <a:p>
            <a:endParaRPr/>
          </a:p>
        </p:txBody>
      </p:sp>
      <p:sp>
        <p:nvSpPr>
          <p:cNvPr id="843" name="Google Shape;843;p94"/>
          <p:cNvSpPr txBox="1"/>
          <p:nvPr/>
        </p:nvSpPr>
        <p:spPr>
          <a:xfrm>
            <a:off x="3247136" y="3331464"/>
            <a:ext cx="609600" cy="92333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6000" b="0" i="0" u="none" strike="noStrike" cap="none">
                <a:solidFill>
                  <a:srgbClr val="000000"/>
                </a:solidFill>
                <a:latin typeface="Palatino Linotype"/>
                <a:ea typeface="Palatino Linotype"/>
                <a:cs typeface="Palatino Linotype"/>
                <a:sym typeface="Palatino Linotype"/>
              </a:rPr>
              <a:t>{</a:t>
            </a:r>
            <a:endParaRPr sz="6000" b="0" i="0" u="none" strike="noStrike" cap="none">
              <a:solidFill>
                <a:srgbClr val="000000"/>
              </a:solidFill>
              <a:latin typeface="Palatino Linotype"/>
              <a:ea typeface="Palatino Linotype"/>
              <a:cs typeface="Palatino Linotype"/>
              <a:sym typeface="Palatino Linotype"/>
            </a:endParaRPr>
          </a:p>
        </p:txBody>
      </p:sp>
      <p:sp>
        <p:nvSpPr>
          <p:cNvPr id="844" name="Google Shape;844;p94"/>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5" name="Google Shape;845;p94"/>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6" name="Google Shape;846;p94"/>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
        <p:nvSpPr>
          <p:cNvPr id="847" name="Google Shape;847;p94"/>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48"/>
        <p:cNvGrpSpPr/>
        <p:nvPr/>
      </p:nvGrpSpPr>
      <p:grpSpPr>
        <a:xfrm>
          <a:off x="0" y="0"/>
          <a:ext cx="0" cy="0"/>
          <a:chOff x="0" y="0"/>
          <a:chExt cx="0" cy="0"/>
        </a:xfrm>
      </p:grpSpPr>
      <p:sp>
        <p:nvSpPr>
          <p:cNvPr id="849" name="Google Shape;849;p95"/>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0" name="Google Shape;850;p95"/>
          <p:cNvSpPr txBox="1">
            <a:spLocks noGrp="1"/>
          </p:cNvSpPr>
          <p:nvPr>
            <p:ph type="body" idx="1"/>
          </p:nvPr>
        </p:nvSpPr>
        <p:spPr>
          <a:xfrm rot="5400000">
            <a:off x="4953001" y="-1422336"/>
            <a:ext cx="3505199" cy="7721600"/>
          </a:xfrm>
          <a:prstGeom prst="rect">
            <a:avLst/>
          </a:prstGeom>
          <a:noFill/>
          <a:ln>
            <a:noFill/>
          </a:ln>
        </p:spPr>
        <p:txBody>
          <a:bodyPr spcFirstLastPara="1" wrap="square" lIns="91425" tIns="45700" rIns="91425" bIns="45700" anchor="t" anchorCtr="0"/>
          <a:lstStyle>
            <a:lvl1pPr marL="457200" lvl="0" indent="-297180" algn="l">
              <a:spcBef>
                <a:spcPts val="360"/>
              </a:spcBef>
              <a:spcAft>
                <a:spcPts val="0"/>
              </a:spcAft>
              <a:buClr>
                <a:schemeClr val="lt1"/>
              </a:buClr>
              <a:buSzPts val="1080"/>
              <a:buChar char="❧"/>
              <a:defRPr/>
            </a:lvl1pPr>
            <a:lvl2pPr marL="914400" lvl="1" indent="-297180" algn="l">
              <a:spcBef>
                <a:spcPts val="360"/>
              </a:spcBef>
              <a:spcAft>
                <a:spcPts val="0"/>
              </a:spcAft>
              <a:buClr>
                <a:schemeClr val="lt1"/>
              </a:buClr>
              <a:buSzPts val="1080"/>
              <a:buChar char="❧"/>
              <a:defRPr/>
            </a:lvl2pPr>
            <a:lvl3pPr marL="1371600" lvl="2" indent="-297180" algn="l">
              <a:spcBef>
                <a:spcPts val="360"/>
              </a:spcBef>
              <a:spcAft>
                <a:spcPts val="0"/>
              </a:spcAft>
              <a:buClr>
                <a:schemeClr val="lt1"/>
              </a:buClr>
              <a:buSzPts val="1080"/>
              <a:buChar char="•"/>
              <a:defRPr/>
            </a:lvl3pPr>
            <a:lvl4pPr marL="1828800" lvl="3" indent="-297180" algn="l">
              <a:spcBef>
                <a:spcPts val="360"/>
              </a:spcBef>
              <a:spcAft>
                <a:spcPts val="0"/>
              </a:spcAft>
              <a:buClr>
                <a:schemeClr val="lt1"/>
              </a:buClr>
              <a:buSzPts val="1080"/>
              <a:buChar char="❧"/>
              <a:defRPr/>
            </a:lvl4pPr>
            <a:lvl5pPr marL="2286000" lvl="4" indent="-297179" algn="l">
              <a:spcBef>
                <a:spcPts val="360"/>
              </a:spcBef>
              <a:spcAft>
                <a:spcPts val="0"/>
              </a:spcAft>
              <a:buClr>
                <a:schemeClr val="lt1"/>
              </a:buClr>
              <a:buSzPts val="1080"/>
              <a:buChar char="❧"/>
              <a:defRPr/>
            </a:lvl5pPr>
            <a:lvl6pPr marL="2743200" lvl="5" indent="-297179" algn="l">
              <a:spcBef>
                <a:spcPts val="360"/>
              </a:spcBef>
              <a:spcAft>
                <a:spcPts val="0"/>
              </a:spcAft>
              <a:buClr>
                <a:schemeClr val="lt1"/>
              </a:buClr>
              <a:buSzPts val="1080"/>
              <a:buChar char="❧"/>
              <a:defRPr/>
            </a:lvl6pPr>
            <a:lvl7pPr marL="3200400" lvl="6" indent="-297179" algn="l">
              <a:spcBef>
                <a:spcPts val="360"/>
              </a:spcBef>
              <a:spcAft>
                <a:spcPts val="0"/>
              </a:spcAft>
              <a:buClr>
                <a:schemeClr val="lt1"/>
              </a:buClr>
              <a:buSzPts val="1080"/>
              <a:buChar char="•"/>
              <a:defRPr/>
            </a:lvl7pPr>
            <a:lvl8pPr marL="3657600" lvl="7" indent="-297179" algn="l">
              <a:spcBef>
                <a:spcPts val="360"/>
              </a:spcBef>
              <a:spcAft>
                <a:spcPts val="0"/>
              </a:spcAft>
              <a:buClr>
                <a:schemeClr val="lt1"/>
              </a:buClr>
              <a:buSzPts val="1080"/>
              <a:buChar char="❧"/>
              <a:defRPr/>
            </a:lvl8pPr>
            <a:lvl9pPr marL="4114800" lvl="8" indent="-297179" algn="l">
              <a:spcBef>
                <a:spcPts val="360"/>
              </a:spcBef>
              <a:spcAft>
                <a:spcPts val="0"/>
              </a:spcAft>
              <a:buClr>
                <a:schemeClr val="lt1"/>
              </a:buClr>
              <a:buSzPts val="1080"/>
              <a:buChar char="❧"/>
              <a:defRPr/>
            </a:lvl9pPr>
          </a:lstStyle>
          <a:p>
            <a:endParaRPr/>
          </a:p>
        </p:txBody>
      </p:sp>
      <p:sp>
        <p:nvSpPr>
          <p:cNvPr id="851" name="Google Shape;851;p95"/>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2" name="Google Shape;852;p95"/>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3" name="Google Shape;853;p95"/>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4"/>
        <p:cNvGrpSpPr/>
        <p:nvPr/>
      </p:nvGrpSpPr>
      <p:grpSpPr>
        <a:xfrm>
          <a:off x="0" y="0"/>
          <a:ext cx="0" cy="0"/>
          <a:chOff x="0" y="0"/>
          <a:chExt cx="0" cy="0"/>
        </a:xfrm>
      </p:grpSpPr>
      <p:sp>
        <p:nvSpPr>
          <p:cNvPr id="855" name="Google Shape;855;p96"/>
          <p:cNvSpPr txBox="1">
            <a:spLocks noGrp="1"/>
          </p:cNvSpPr>
          <p:nvPr>
            <p:ph type="title"/>
          </p:nvPr>
        </p:nvSpPr>
        <p:spPr>
          <a:xfrm rot="5400000">
            <a:off x="-355600" y="1778001"/>
            <a:ext cx="5181600" cy="284480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6" name="Google Shape;856;p96"/>
          <p:cNvSpPr txBox="1">
            <a:spLocks noGrp="1"/>
          </p:cNvSpPr>
          <p:nvPr>
            <p:ph type="body" idx="1"/>
          </p:nvPr>
        </p:nvSpPr>
        <p:spPr>
          <a:xfrm rot="5400000">
            <a:off x="4927600" y="-380999"/>
            <a:ext cx="4572000" cy="6705600"/>
          </a:xfrm>
          <a:prstGeom prst="rect">
            <a:avLst/>
          </a:prstGeom>
          <a:noFill/>
          <a:ln>
            <a:noFill/>
          </a:ln>
        </p:spPr>
        <p:txBody>
          <a:bodyPr spcFirstLastPara="1" wrap="square" lIns="91425" tIns="45700" rIns="91425" bIns="45700" anchor="t" anchorCtr="0"/>
          <a:lstStyle>
            <a:lvl1pPr marL="457200" lvl="0" indent="-297180" algn="l">
              <a:spcBef>
                <a:spcPts val="360"/>
              </a:spcBef>
              <a:spcAft>
                <a:spcPts val="0"/>
              </a:spcAft>
              <a:buClr>
                <a:schemeClr val="lt1"/>
              </a:buClr>
              <a:buSzPts val="1080"/>
              <a:buChar char="❧"/>
              <a:defRPr/>
            </a:lvl1pPr>
            <a:lvl2pPr marL="914400" lvl="1" indent="-297180" algn="l">
              <a:spcBef>
                <a:spcPts val="360"/>
              </a:spcBef>
              <a:spcAft>
                <a:spcPts val="0"/>
              </a:spcAft>
              <a:buClr>
                <a:schemeClr val="lt1"/>
              </a:buClr>
              <a:buSzPts val="1080"/>
              <a:buChar char="❧"/>
              <a:defRPr/>
            </a:lvl2pPr>
            <a:lvl3pPr marL="1371600" lvl="2" indent="-297180" algn="l">
              <a:spcBef>
                <a:spcPts val="360"/>
              </a:spcBef>
              <a:spcAft>
                <a:spcPts val="0"/>
              </a:spcAft>
              <a:buClr>
                <a:schemeClr val="lt1"/>
              </a:buClr>
              <a:buSzPts val="1080"/>
              <a:buChar char="•"/>
              <a:defRPr/>
            </a:lvl3pPr>
            <a:lvl4pPr marL="1828800" lvl="3" indent="-297180" algn="l">
              <a:spcBef>
                <a:spcPts val="360"/>
              </a:spcBef>
              <a:spcAft>
                <a:spcPts val="0"/>
              </a:spcAft>
              <a:buClr>
                <a:schemeClr val="lt1"/>
              </a:buClr>
              <a:buSzPts val="1080"/>
              <a:buChar char="❧"/>
              <a:defRPr/>
            </a:lvl4pPr>
            <a:lvl5pPr marL="2286000" lvl="4" indent="-297179" algn="l">
              <a:spcBef>
                <a:spcPts val="360"/>
              </a:spcBef>
              <a:spcAft>
                <a:spcPts val="0"/>
              </a:spcAft>
              <a:buClr>
                <a:schemeClr val="lt1"/>
              </a:buClr>
              <a:buSzPts val="1080"/>
              <a:buChar char="❧"/>
              <a:defRPr/>
            </a:lvl5pPr>
            <a:lvl6pPr marL="2743200" lvl="5" indent="-297179" algn="l">
              <a:spcBef>
                <a:spcPts val="360"/>
              </a:spcBef>
              <a:spcAft>
                <a:spcPts val="0"/>
              </a:spcAft>
              <a:buClr>
                <a:schemeClr val="lt1"/>
              </a:buClr>
              <a:buSzPts val="1080"/>
              <a:buChar char="❧"/>
              <a:defRPr/>
            </a:lvl6pPr>
            <a:lvl7pPr marL="3200400" lvl="6" indent="-297179" algn="l">
              <a:spcBef>
                <a:spcPts val="360"/>
              </a:spcBef>
              <a:spcAft>
                <a:spcPts val="0"/>
              </a:spcAft>
              <a:buClr>
                <a:schemeClr val="lt1"/>
              </a:buClr>
              <a:buSzPts val="1080"/>
              <a:buChar char="•"/>
              <a:defRPr/>
            </a:lvl7pPr>
            <a:lvl8pPr marL="3657600" lvl="7" indent="-297179" algn="l">
              <a:spcBef>
                <a:spcPts val="360"/>
              </a:spcBef>
              <a:spcAft>
                <a:spcPts val="0"/>
              </a:spcAft>
              <a:buClr>
                <a:schemeClr val="lt1"/>
              </a:buClr>
              <a:buSzPts val="1080"/>
              <a:buChar char="❧"/>
              <a:defRPr/>
            </a:lvl8pPr>
            <a:lvl9pPr marL="4114800" lvl="8" indent="-297179" algn="l">
              <a:spcBef>
                <a:spcPts val="360"/>
              </a:spcBef>
              <a:spcAft>
                <a:spcPts val="0"/>
              </a:spcAft>
              <a:buClr>
                <a:schemeClr val="lt1"/>
              </a:buClr>
              <a:buSzPts val="1080"/>
              <a:buChar char="❧"/>
              <a:defRPr/>
            </a:lvl9pPr>
          </a:lstStyle>
          <a:p>
            <a:endParaRPr/>
          </a:p>
        </p:txBody>
      </p:sp>
      <p:sp>
        <p:nvSpPr>
          <p:cNvPr id="857" name="Google Shape;857;p96"/>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8" name="Google Shape;858;p96"/>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9" name="Google Shape;859;p96"/>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lvl="0" indent="0" algn="r">
              <a:lnSpc>
                <a:spcPct val="100000"/>
              </a:lnSpc>
              <a:spcBef>
                <a:spcPts val="0"/>
              </a:spcBef>
              <a:spcAft>
                <a:spcPts val="0"/>
              </a:spcAft>
              <a:buSzPts val="1600"/>
              <a:buNone/>
              <a:defRPr/>
            </a:lvl1pPr>
            <a:lvl2pPr marL="0" lvl="1" indent="0" algn="r">
              <a:lnSpc>
                <a:spcPct val="100000"/>
              </a:lnSpc>
              <a:spcBef>
                <a:spcPts val="0"/>
              </a:spcBef>
              <a:spcAft>
                <a:spcPts val="0"/>
              </a:spcAft>
              <a:buSzPts val="1600"/>
              <a:buNone/>
              <a:defRPr/>
            </a:lvl2pPr>
            <a:lvl3pPr marL="0" lvl="2" indent="0" algn="r">
              <a:lnSpc>
                <a:spcPct val="100000"/>
              </a:lnSpc>
              <a:spcBef>
                <a:spcPts val="0"/>
              </a:spcBef>
              <a:spcAft>
                <a:spcPts val="0"/>
              </a:spcAft>
              <a:buSzPts val="1600"/>
              <a:buNone/>
              <a:defRPr/>
            </a:lvl3pPr>
            <a:lvl4pPr marL="0" lvl="3" indent="0" algn="r">
              <a:lnSpc>
                <a:spcPct val="100000"/>
              </a:lnSpc>
              <a:spcBef>
                <a:spcPts val="0"/>
              </a:spcBef>
              <a:spcAft>
                <a:spcPts val="0"/>
              </a:spcAft>
              <a:buSzPts val="1600"/>
              <a:buNone/>
              <a:defRPr/>
            </a:lvl4pPr>
            <a:lvl5pPr marL="0" lvl="4" indent="0" algn="r">
              <a:lnSpc>
                <a:spcPct val="100000"/>
              </a:lnSpc>
              <a:spcBef>
                <a:spcPts val="0"/>
              </a:spcBef>
              <a:spcAft>
                <a:spcPts val="0"/>
              </a:spcAft>
              <a:buSzPts val="1600"/>
              <a:buNone/>
              <a:defRPr/>
            </a:lvl5pPr>
            <a:lvl6pPr marL="0" lvl="5" indent="0" algn="r">
              <a:lnSpc>
                <a:spcPct val="100000"/>
              </a:lnSpc>
              <a:spcBef>
                <a:spcPts val="0"/>
              </a:spcBef>
              <a:spcAft>
                <a:spcPts val="0"/>
              </a:spcAft>
              <a:buSzPts val="1600"/>
              <a:buNone/>
              <a:defRPr/>
            </a:lvl6pPr>
            <a:lvl7pPr marL="0" lvl="6" indent="0" algn="r">
              <a:lnSpc>
                <a:spcPct val="100000"/>
              </a:lnSpc>
              <a:spcBef>
                <a:spcPts val="0"/>
              </a:spcBef>
              <a:spcAft>
                <a:spcPts val="0"/>
              </a:spcAft>
              <a:buSzPts val="1600"/>
              <a:buNone/>
              <a:defRPr/>
            </a:lvl7pPr>
            <a:lvl8pPr marL="0" lvl="7" indent="0" algn="r">
              <a:lnSpc>
                <a:spcPct val="100000"/>
              </a:lnSpc>
              <a:spcBef>
                <a:spcPts val="0"/>
              </a:spcBef>
              <a:spcAft>
                <a:spcPts val="0"/>
              </a:spcAft>
              <a:buSzPts val="1600"/>
              <a:buNone/>
              <a:defRPr/>
            </a:lvl8pPr>
            <a:lvl9pPr marL="0" lvl="8" indent="0" algn="r">
              <a:lnSpc>
                <a:spcPct val="100000"/>
              </a:lnSpc>
              <a:spcBef>
                <a:spcPts val="0"/>
              </a:spcBef>
              <a:spcAft>
                <a:spcPts val="0"/>
              </a:spcAft>
              <a:buSzPts val="16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7"/>
        <p:cNvGrpSpPr/>
        <p:nvPr/>
      </p:nvGrpSpPr>
      <p:grpSpPr>
        <a:xfrm>
          <a:off x="0" y="0"/>
          <a:ext cx="0" cy="0"/>
          <a:chOff x="0" y="0"/>
          <a:chExt cx="0" cy="0"/>
        </a:xfrm>
      </p:grpSpPr>
      <p:sp>
        <p:nvSpPr>
          <p:cNvPr id="868" name="Google Shape;868;p98"/>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9" name="Google Shape;869;p98"/>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0" name="Google Shape;870;p98"/>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871" name="Google Shape;871;p98"/>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72" name="Google Shape;872;p98"/>
          <p:cNvGrpSpPr/>
          <p:nvPr/>
        </p:nvGrpSpPr>
        <p:grpSpPr>
          <a:xfrm>
            <a:off x="1563448" y="1392217"/>
            <a:ext cx="9038813" cy="923330"/>
            <a:chOff x="1172584" y="1381459"/>
            <a:chExt cx="6779110" cy="923330"/>
          </a:xfrm>
        </p:grpSpPr>
        <p:sp>
          <p:nvSpPr>
            <p:cNvPr id="873" name="Google Shape;873;p98"/>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874" name="Google Shape;874;p98"/>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875" name="Google Shape;875;p98"/>
            <p:cNvCxnSpPr/>
            <p:nvPr/>
          </p:nvCxnSpPr>
          <p:spPr>
            <a:xfrm rot="10800000">
              <a:off x="4831976" y="1922650"/>
              <a:ext cx="3119718" cy="1588"/>
            </a:xfrm>
            <a:prstGeom prst="straightConnector1">
              <a:avLst/>
            </a:prstGeom>
            <a:noFill/>
            <a:ln w="12700" cap="flat" cmpd="sng">
              <a:solidFill>
                <a:srgbClr val="1ECAF8"/>
              </a:solidFill>
              <a:prstDash val="solid"/>
              <a:round/>
              <a:headEnd type="none" w="sm" len="sm"/>
              <a:tailEnd type="none" w="sm" len="sm"/>
            </a:ln>
          </p:spPr>
        </p:cxnSp>
      </p:grpSp>
      <p:sp>
        <p:nvSpPr>
          <p:cNvPr id="876" name="Google Shape;876;p98"/>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77" name="Google Shape;877;p98"/>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8"/>
        <p:cNvGrpSpPr/>
        <p:nvPr/>
      </p:nvGrpSpPr>
      <p:grpSpPr>
        <a:xfrm>
          <a:off x="0" y="0"/>
          <a:ext cx="0" cy="0"/>
          <a:chOff x="0" y="0"/>
          <a:chExt cx="0" cy="0"/>
        </a:xfrm>
      </p:grpSpPr>
      <p:sp>
        <p:nvSpPr>
          <p:cNvPr id="89" name="Google Shape;89;p10"/>
          <p:cNvSpPr txBox="1">
            <a:spLocks noGrp="1"/>
          </p:cNvSpPr>
          <p:nvPr>
            <p:ph type="title"/>
          </p:nvPr>
        </p:nvSpPr>
        <p:spPr>
          <a:xfrm>
            <a:off x="903643" y="4668937"/>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0"/>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91" name="Google Shape;91;p10"/>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92" name="Google Shape;92;p10"/>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0"/>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0"/>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4A86E8"/>
        </a:solidFill>
        <a:effectLst/>
      </p:bgPr>
    </p:bg>
    <p:spTree>
      <p:nvGrpSpPr>
        <p:cNvPr id="1" name="Shape 878"/>
        <p:cNvGrpSpPr/>
        <p:nvPr/>
      </p:nvGrpSpPr>
      <p:grpSpPr>
        <a:xfrm>
          <a:off x="0" y="0"/>
          <a:ext cx="0" cy="0"/>
          <a:chOff x="0" y="0"/>
          <a:chExt cx="0" cy="0"/>
        </a:xfrm>
      </p:grpSpPr>
      <p:pic>
        <p:nvPicPr>
          <p:cNvPr id="879" name="Google Shape;879;p99"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80" name="Google Shape;880;p99"/>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1" name="Google Shape;881;p99"/>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2" name="Google Shape;882;p99"/>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grpSp>
        <p:nvGrpSpPr>
          <p:cNvPr id="883" name="Google Shape;883;p99"/>
          <p:cNvGrpSpPr/>
          <p:nvPr/>
        </p:nvGrpSpPr>
        <p:grpSpPr>
          <a:xfrm>
            <a:off x="1592136" y="2887530"/>
            <a:ext cx="9038813" cy="923330"/>
            <a:chOff x="1172584" y="1381459"/>
            <a:chExt cx="6779110" cy="923330"/>
          </a:xfrm>
        </p:grpSpPr>
        <p:sp>
          <p:nvSpPr>
            <p:cNvPr id="884" name="Google Shape;884;p99"/>
            <p:cNvSpPr txBox="1"/>
            <p:nvPr/>
          </p:nvSpPr>
          <p:spPr>
            <a:xfrm>
              <a:off x="4147073" y="1381459"/>
              <a:ext cx="528029" cy="923330"/>
            </a:xfrm>
            <a:prstGeom prst="rect">
              <a:avLst/>
            </a:prstGeom>
            <a:noFill/>
            <a:ln>
              <a:noFill/>
            </a:ln>
            <a:effectLst>
              <a:outerShdw blurRad="38100" dist="12700" dir="16200000" rotWithShape="0">
                <a:srgbClr val="000000">
                  <a:alpha val="29803"/>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B2E9F2"/>
                  </a:solidFill>
                  <a:latin typeface="Noto Sans Symbols"/>
                  <a:ea typeface="Noto Sans Symbols"/>
                  <a:cs typeface="Noto Sans Symbols"/>
                  <a:sym typeface="Noto Sans Symbols"/>
                </a:rPr>
                <a:t></a:t>
              </a:r>
              <a:endParaRPr sz="5400" b="0" i="0" u="none" strike="noStrike" cap="none">
                <a:solidFill>
                  <a:srgbClr val="B2E9F2"/>
                </a:solidFill>
                <a:latin typeface="Noto Sans Symbols"/>
                <a:ea typeface="Noto Sans Symbols"/>
                <a:cs typeface="Noto Sans Symbols"/>
                <a:sym typeface="Noto Sans Symbols"/>
              </a:endParaRPr>
            </a:p>
          </p:txBody>
        </p:sp>
        <p:cxnSp>
          <p:nvCxnSpPr>
            <p:cNvPr id="885" name="Google Shape;885;p99"/>
            <p:cNvCxnSpPr/>
            <p:nvPr/>
          </p:nvCxnSpPr>
          <p:spPr>
            <a:xfrm rot="10800000">
              <a:off x="1172584" y="1925620"/>
              <a:ext cx="3119718" cy="1588"/>
            </a:xfrm>
            <a:prstGeom prst="straightConnector1">
              <a:avLst/>
            </a:prstGeom>
            <a:noFill/>
            <a:ln w="12700" cap="flat" cmpd="sng">
              <a:solidFill>
                <a:srgbClr val="B2E9F2"/>
              </a:solidFill>
              <a:prstDash val="solid"/>
              <a:round/>
              <a:headEnd type="none" w="sm" len="sm"/>
              <a:tailEnd type="none" w="sm" len="sm"/>
            </a:ln>
          </p:spPr>
        </p:cxnSp>
        <p:cxnSp>
          <p:nvCxnSpPr>
            <p:cNvPr id="886" name="Google Shape;886;p99"/>
            <p:cNvCxnSpPr/>
            <p:nvPr/>
          </p:nvCxnSpPr>
          <p:spPr>
            <a:xfrm rot="10800000">
              <a:off x="4831976" y="1922930"/>
              <a:ext cx="3119718" cy="1588"/>
            </a:xfrm>
            <a:prstGeom prst="straightConnector1">
              <a:avLst/>
            </a:prstGeom>
            <a:noFill/>
            <a:ln w="12700" cap="flat" cmpd="sng">
              <a:solidFill>
                <a:srgbClr val="B2E9F2"/>
              </a:solidFill>
              <a:prstDash val="solid"/>
              <a:round/>
              <a:headEnd type="none" w="sm" len="sm"/>
              <a:tailEnd type="none" w="sm" len="sm"/>
            </a:ln>
          </p:spPr>
        </p:cxnSp>
      </p:grpSp>
      <p:sp>
        <p:nvSpPr>
          <p:cNvPr id="887" name="Google Shape;887;p99"/>
          <p:cNvSpPr txBox="1">
            <a:spLocks noGrp="1"/>
          </p:cNvSpPr>
          <p:nvPr>
            <p:ph type="ctrTitle"/>
          </p:nvPr>
        </p:nvSpPr>
        <p:spPr>
          <a:xfrm>
            <a:off x="1577788" y="1387737"/>
            <a:ext cx="9036424" cy="1731982"/>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lt1"/>
              </a:buClr>
              <a:buSzPts val="5400"/>
              <a:buFont typeface="Book Antiqua"/>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8" name="Google Shape;888;p99"/>
          <p:cNvSpPr txBox="1">
            <a:spLocks noGrp="1"/>
          </p:cNvSpPr>
          <p:nvPr>
            <p:ph type="subTitle" idx="1"/>
          </p:nvPr>
        </p:nvSpPr>
        <p:spPr>
          <a:xfrm>
            <a:off x="1828800" y="3767862"/>
            <a:ext cx="8534400" cy="1752600"/>
          </a:xfrm>
          <a:prstGeom prst="rect">
            <a:avLst/>
          </a:prstGeom>
          <a:noFill/>
          <a:ln>
            <a:noFill/>
          </a:ln>
        </p:spPr>
        <p:txBody>
          <a:bodyPr spcFirstLastPara="1" wrap="square" lIns="91425" tIns="45700" rIns="91425" bIns="45700" anchor="t" anchorCtr="0"/>
          <a:lstStyle>
            <a:lvl1pPr lvl="0" algn="ctr">
              <a:spcBef>
                <a:spcPts val="480"/>
              </a:spcBef>
              <a:spcAft>
                <a:spcPts val="0"/>
              </a:spcAft>
              <a:buSzPts val="2400"/>
              <a:buNone/>
              <a:defRPr>
                <a:solidFill>
                  <a:schemeClr val="lt1"/>
                </a:solidFill>
              </a:defRPr>
            </a:lvl1pPr>
            <a:lvl2pPr lvl="1" algn="ctr">
              <a:spcBef>
                <a:spcPts val="440"/>
              </a:spcBef>
              <a:spcAft>
                <a:spcPts val="0"/>
              </a:spcAft>
              <a:buSzPts val="2200"/>
              <a:buNone/>
              <a:defRPr>
                <a:solidFill>
                  <a:schemeClr val="lt1"/>
                </a:solidFill>
              </a:defRPr>
            </a:lvl2pPr>
            <a:lvl3pPr lvl="2" algn="ctr">
              <a:spcBef>
                <a:spcPts val="400"/>
              </a:spcBef>
              <a:spcAft>
                <a:spcPts val="0"/>
              </a:spcAft>
              <a:buSzPts val="2000"/>
              <a:buNone/>
              <a:defRPr>
                <a:solidFill>
                  <a:schemeClr val="lt1"/>
                </a:solidFill>
              </a:defRPr>
            </a:lvl3pPr>
            <a:lvl4pPr lvl="3" algn="ctr">
              <a:spcBef>
                <a:spcPts val="360"/>
              </a:spcBef>
              <a:spcAft>
                <a:spcPts val="0"/>
              </a:spcAft>
              <a:buSzPts val="1800"/>
              <a:buNone/>
              <a:defRPr>
                <a:solidFill>
                  <a:schemeClr val="lt1"/>
                </a:solidFill>
              </a:defRPr>
            </a:lvl4pPr>
            <a:lvl5pPr lvl="4" algn="ctr">
              <a:spcBef>
                <a:spcPts val="320"/>
              </a:spcBef>
              <a:spcAft>
                <a:spcPts val="0"/>
              </a:spcAft>
              <a:buSzPts val="1600"/>
              <a:buNone/>
              <a:defRPr>
                <a:solidFill>
                  <a:schemeClr val="lt1"/>
                </a:solidFill>
              </a:defRPr>
            </a:lvl5pPr>
            <a:lvl6pPr lvl="5" algn="ctr">
              <a:spcBef>
                <a:spcPts val="400"/>
              </a:spcBef>
              <a:spcAft>
                <a:spcPts val="0"/>
              </a:spcAft>
              <a:buSzPts val="1400"/>
              <a:buNone/>
              <a:defRPr>
                <a:solidFill>
                  <a:schemeClr val="lt1"/>
                </a:solidFill>
              </a:defRPr>
            </a:lvl6pPr>
            <a:lvl7pPr lvl="6" algn="ctr">
              <a:spcBef>
                <a:spcPts val="400"/>
              </a:spcBef>
              <a:spcAft>
                <a:spcPts val="0"/>
              </a:spcAft>
              <a:buSzPts val="1400"/>
              <a:buNone/>
              <a:defRPr>
                <a:solidFill>
                  <a:schemeClr val="lt1"/>
                </a:solidFill>
              </a:defRPr>
            </a:lvl7pPr>
            <a:lvl8pPr lvl="7" algn="ctr">
              <a:spcBef>
                <a:spcPts val="400"/>
              </a:spcBef>
              <a:spcAft>
                <a:spcPts val="0"/>
              </a:spcAft>
              <a:buSzPts val="1400"/>
              <a:buNone/>
              <a:defRPr>
                <a:solidFill>
                  <a:schemeClr val="lt1"/>
                </a:solidFill>
              </a:defRPr>
            </a:lvl8pPr>
            <a:lvl9pPr lvl="8" algn="ctr">
              <a:spcBef>
                <a:spcPts val="400"/>
              </a:spcBef>
              <a:spcAft>
                <a:spcPts val="0"/>
              </a:spcAft>
              <a:buSzPts val="1400"/>
              <a:buNone/>
              <a:defRPr>
                <a:solidFill>
                  <a:schemeClr val="lt1"/>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9"/>
        <p:cNvGrpSpPr/>
        <p:nvPr/>
      </p:nvGrpSpPr>
      <p:grpSpPr>
        <a:xfrm>
          <a:off x="0" y="0"/>
          <a:ext cx="0" cy="0"/>
          <a:chOff x="0" y="0"/>
          <a:chExt cx="0" cy="0"/>
        </a:xfrm>
      </p:grpSpPr>
      <p:sp>
        <p:nvSpPr>
          <p:cNvPr id="890" name="Google Shape;890;p100"/>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891" name="Google Shape;891;p100"/>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2" name="Google Shape;892;p100"/>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3" name="Google Shape;893;p100"/>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
        <p:nvSpPr>
          <p:cNvPr id="894" name="Google Shape;894;p100"/>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895" name="Google Shape;895;p100"/>
          <p:cNvGrpSpPr/>
          <p:nvPr/>
        </p:nvGrpSpPr>
        <p:grpSpPr>
          <a:xfrm>
            <a:off x="1563448" y="1392217"/>
            <a:ext cx="9038813" cy="923330"/>
            <a:chOff x="1172584" y="1381459"/>
            <a:chExt cx="6779110" cy="923330"/>
          </a:xfrm>
        </p:grpSpPr>
        <p:sp>
          <p:nvSpPr>
            <p:cNvPr id="896" name="Google Shape;896;p100"/>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897" name="Google Shape;897;p100"/>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898" name="Google Shape;898;p100"/>
            <p:cNvCxnSpPr/>
            <p:nvPr/>
          </p:nvCxnSpPr>
          <p:spPr>
            <a:xfrm rot="10800000">
              <a:off x="4831976" y="1922650"/>
              <a:ext cx="3119718" cy="1588"/>
            </a:xfrm>
            <a:prstGeom prst="straightConnector1">
              <a:avLst/>
            </a:prstGeom>
            <a:noFill/>
            <a:ln w="12700" cap="flat" cmpd="sng">
              <a:solidFill>
                <a:srgbClr val="1ECAF8"/>
              </a:solidFill>
              <a:prstDash val="solid"/>
              <a:round/>
              <a:headEnd type="none" w="sm" len="sm"/>
              <a:tailEnd type="none" w="sm" len="sm"/>
            </a:ln>
          </p:spPr>
        </p:cxn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9"/>
        <p:cNvGrpSpPr/>
        <p:nvPr/>
      </p:nvGrpSpPr>
      <p:grpSpPr>
        <a:xfrm>
          <a:off x="0" y="0"/>
          <a:ext cx="0" cy="0"/>
          <a:chOff x="0" y="0"/>
          <a:chExt cx="0" cy="0"/>
        </a:xfrm>
      </p:grpSpPr>
      <p:pic>
        <p:nvPicPr>
          <p:cNvPr id="900" name="Google Shape;900;p101" descr="CoverOverlay.png"/>
          <p:cNvPicPr preferRelativeResize="0"/>
          <p:nvPr/>
        </p:nvPicPr>
        <p:blipFill rotWithShape="1">
          <a:blip r:embed="rId2">
            <a:alphaModFix/>
          </a:blip>
          <a:srcRect/>
          <a:stretch/>
        </p:blipFill>
        <p:spPr>
          <a:xfrm>
            <a:off x="0" y="0"/>
            <a:ext cx="12192000" cy="6858000"/>
          </a:xfrm>
          <a:prstGeom prst="rect">
            <a:avLst/>
          </a:prstGeom>
          <a:noFill/>
          <a:ln>
            <a:noFill/>
          </a:ln>
        </p:spPr>
      </p:pic>
      <p:grpSp>
        <p:nvGrpSpPr>
          <p:cNvPr id="901" name="Google Shape;901;p101"/>
          <p:cNvGrpSpPr/>
          <p:nvPr/>
        </p:nvGrpSpPr>
        <p:grpSpPr>
          <a:xfrm>
            <a:off x="1563448" y="2887579"/>
            <a:ext cx="9038813" cy="923330"/>
            <a:chOff x="1172584" y="1381459"/>
            <a:chExt cx="6779110" cy="923330"/>
          </a:xfrm>
        </p:grpSpPr>
        <p:sp>
          <p:nvSpPr>
            <p:cNvPr id="902" name="Google Shape;902;p101"/>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903" name="Google Shape;903;p101"/>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904" name="Google Shape;904;p101"/>
            <p:cNvCxnSpPr/>
            <p:nvPr/>
          </p:nvCxnSpPr>
          <p:spPr>
            <a:xfrm rot="10800000">
              <a:off x="4831976" y="1927412"/>
              <a:ext cx="3119718" cy="1588"/>
            </a:xfrm>
            <a:prstGeom prst="straightConnector1">
              <a:avLst/>
            </a:prstGeom>
            <a:noFill/>
            <a:ln w="12700" cap="flat" cmpd="sng">
              <a:solidFill>
                <a:srgbClr val="1ECAF8"/>
              </a:solidFill>
              <a:prstDash val="solid"/>
              <a:round/>
              <a:headEnd type="none" w="sm" len="sm"/>
              <a:tailEnd type="none" w="sm" len="sm"/>
            </a:ln>
          </p:spPr>
        </p:cxnSp>
      </p:grpSp>
      <p:sp>
        <p:nvSpPr>
          <p:cNvPr id="905" name="Google Shape;905;p101"/>
          <p:cNvSpPr txBox="1">
            <a:spLocks noGrp="1"/>
          </p:cNvSpPr>
          <p:nvPr>
            <p:ph type="title"/>
          </p:nvPr>
        </p:nvSpPr>
        <p:spPr>
          <a:xfrm>
            <a:off x="920077" y="1204857"/>
            <a:ext cx="10339617" cy="1910716"/>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5400"/>
              <a:buFont typeface="Book Antiqua"/>
              <a:buNone/>
              <a:defRPr sz="5400" b="0" cap="none">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6" name="Google Shape;906;p101"/>
          <p:cNvSpPr txBox="1">
            <a:spLocks noGrp="1"/>
          </p:cNvSpPr>
          <p:nvPr>
            <p:ph type="body" idx="1"/>
          </p:nvPr>
        </p:nvSpPr>
        <p:spPr>
          <a:xfrm>
            <a:off x="932331" y="3767351"/>
            <a:ext cx="10312996" cy="1500187"/>
          </a:xfrm>
          <a:prstGeom prst="rect">
            <a:avLst/>
          </a:prstGeom>
          <a:noFill/>
          <a:ln>
            <a:noFill/>
          </a:ln>
        </p:spPr>
        <p:txBody>
          <a:bodyPr spcFirstLastPara="1" wrap="square" lIns="91425" tIns="45700" rIns="91425" bIns="45700" anchor="t" anchorCtr="0"/>
          <a:lstStyle>
            <a:lvl1pPr marL="457200" lvl="0" indent="-228600" algn="ctr">
              <a:spcBef>
                <a:spcPts val="400"/>
              </a:spcBef>
              <a:spcAft>
                <a:spcPts val="0"/>
              </a:spcAft>
              <a:buSzPts val="2000"/>
              <a:buNone/>
              <a:defRPr sz="2000">
                <a:solidFill>
                  <a:schemeClr val="dk2"/>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400"/>
              </a:spcBef>
              <a:spcAft>
                <a:spcPts val="0"/>
              </a:spcAft>
              <a:buSzPts val="1400"/>
              <a:buNone/>
              <a:defRPr sz="1400">
                <a:solidFill>
                  <a:srgbClr val="888888"/>
                </a:solidFill>
              </a:defRPr>
            </a:lvl6pPr>
            <a:lvl7pPr marL="3200400" lvl="6" indent="-228600" algn="l">
              <a:spcBef>
                <a:spcPts val="400"/>
              </a:spcBef>
              <a:spcAft>
                <a:spcPts val="0"/>
              </a:spcAft>
              <a:buSzPts val="1400"/>
              <a:buNone/>
              <a:defRPr sz="1400">
                <a:solidFill>
                  <a:srgbClr val="888888"/>
                </a:solidFill>
              </a:defRPr>
            </a:lvl7pPr>
            <a:lvl8pPr marL="3657600" lvl="7" indent="-228600" algn="l">
              <a:spcBef>
                <a:spcPts val="400"/>
              </a:spcBef>
              <a:spcAft>
                <a:spcPts val="0"/>
              </a:spcAft>
              <a:buSzPts val="1400"/>
              <a:buNone/>
              <a:defRPr sz="1400">
                <a:solidFill>
                  <a:srgbClr val="888888"/>
                </a:solidFill>
              </a:defRPr>
            </a:lvl8pPr>
            <a:lvl9pPr marL="4114800" lvl="8" indent="-228600" algn="l">
              <a:spcBef>
                <a:spcPts val="400"/>
              </a:spcBef>
              <a:spcAft>
                <a:spcPts val="0"/>
              </a:spcAft>
              <a:buSzPts val="1400"/>
              <a:buNone/>
              <a:defRPr sz="1400">
                <a:solidFill>
                  <a:srgbClr val="888888"/>
                </a:solidFill>
              </a:defRPr>
            </a:lvl9pPr>
          </a:lstStyle>
          <a:p>
            <a:endParaRPr/>
          </a:p>
        </p:txBody>
      </p:sp>
      <p:sp>
        <p:nvSpPr>
          <p:cNvPr id="907" name="Google Shape;907;p101"/>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8" name="Google Shape;908;p101"/>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9" name="Google Shape;909;p101"/>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0"/>
        <p:cNvGrpSpPr/>
        <p:nvPr/>
      </p:nvGrpSpPr>
      <p:grpSpPr>
        <a:xfrm>
          <a:off x="0" y="0"/>
          <a:ext cx="0" cy="0"/>
          <a:chOff x="0" y="0"/>
          <a:chExt cx="0" cy="0"/>
        </a:xfrm>
      </p:grpSpPr>
      <p:sp>
        <p:nvSpPr>
          <p:cNvPr id="911" name="Google Shape;911;p10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5400"/>
              <a:buFont typeface="Book Antiqu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2" name="Google Shape;912;p102"/>
          <p:cNvSpPr txBox="1">
            <a:spLocks noGrp="1"/>
          </p:cNvSpPr>
          <p:nvPr>
            <p:ph type="body" idx="1"/>
          </p:nvPr>
        </p:nvSpPr>
        <p:spPr>
          <a:xfrm>
            <a:off x="1402080" y="2240280"/>
            <a:ext cx="4589928"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913" name="Google Shape;913;p102"/>
          <p:cNvSpPr txBox="1">
            <a:spLocks noGrp="1"/>
          </p:cNvSpPr>
          <p:nvPr>
            <p:ph type="body" idx="2"/>
          </p:nvPr>
        </p:nvSpPr>
        <p:spPr>
          <a:xfrm>
            <a:off x="917984" y="2947595"/>
            <a:ext cx="5071872"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914" name="Google Shape;914;p102"/>
          <p:cNvSpPr txBox="1">
            <a:spLocks noGrp="1"/>
          </p:cNvSpPr>
          <p:nvPr>
            <p:ph type="body" idx="3"/>
          </p:nvPr>
        </p:nvSpPr>
        <p:spPr>
          <a:xfrm>
            <a:off x="6669741" y="2240280"/>
            <a:ext cx="4596384" cy="658368"/>
          </a:xfrm>
          <a:prstGeom prst="rect">
            <a:avLst/>
          </a:prstGeom>
          <a:noFill/>
          <a:ln>
            <a:noFill/>
          </a:ln>
        </p:spPr>
        <p:txBody>
          <a:bodyPr spcFirstLastPara="1" wrap="square" lIns="91425" tIns="45700" rIns="91425" bIns="45700" anchor="b" anchorCtr="0"/>
          <a:lstStyle>
            <a:lvl1pPr marL="457200" lvl="0" indent="-228600" algn="ctr">
              <a:spcBef>
                <a:spcPts val="480"/>
              </a:spcBef>
              <a:spcAft>
                <a:spcPts val="0"/>
              </a:spcAft>
              <a:buSzPts val="2400"/>
              <a:buNone/>
              <a:defRPr sz="2400" b="0">
                <a:solidFill>
                  <a:schemeClr val="dk2"/>
                </a:solidFill>
              </a:defRPr>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400"/>
              </a:spcBef>
              <a:spcAft>
                <a:spcPts val="0"/>
              </a:spcAft>
              <a:buSzPts val="1600"/>
              <a:buNone/>
              <a:defRPr sz="1600" b="1"/>
            </a:lvl6pPr>
            <a:lvl7pPr marL="3200400" lvl="6" indent="-228600" algn="l">
              <a:spcBef>
                <a:spcPts val="400"/>
              </a:spcBef>
              <a:spcAft>
                <a:spcPts val="0"/>
              </a:spcAft>
              <a:buSzPts val="1600"/>
              <a:buNone/>
              <a:defRPr sz="1600" b="1"/>
            </a:lvl7pPr>
            <a:lvl8pPr marL="3657600" lvl="7" indent="-228600" algn="l">
              <a:spcBef>
                <a:spcPts val="400"/>
              </a:spcBef>
              <a:spcAft>
                <a:spcPts val="0"/>
              </a:spcAft>
              <a:buSzPts val="1600"/>
              <a:buNone/>
              <a:defRPr sz="1600" b="1"/>
            </a:lvl8pPr>
            <a:lvl9pPr marL="4114800" lvl="8" indent="-228600" algn="l">
              <a:spcBef>
                <a:spcPts val="400"/>
              </a:spcBef>
              <a:spcAft>
                <a:spcPts val="0"/>
              </a:spcAft>
              <a:buSzPts val="1600"/>
              <a:buNone/>
              <a:defRPr sz="1600" b="1"/>
            </a:lvl9pPr>
          </a:lstStyle>
          <a:p>
            <a:endParaRPr/>
          </a:p>
        </p:txBody>
      </p:sp>
      <p:sp>
        <p:nvSpPr>
          <p:cNvPr id="915" name="Google Shape;915;p102"/>
          <p:cNvSpPr txBox="1">
            <a:spLocks noGrp="1"/>
          </p:cNvSpPr>
          <p:nvPr>
            <p:ph type="body" idx="4"/>
          </p:nvPr>
        </p:nvSpPr>
        <p:spPr>
          <a:xfrm>
            <a:off x="6193368" y="2944368"/>
            <a:ext cx="5066304" cy="317296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400"/>
              </a:spcBef>
              <a:spcAft>
                <a:spcPts val="0"/>
              </a:spcAft>
              <a:buSzPts val="1600"/>
              <a:buChar char="❧"/>
              <a:defRPr sz="1600"/>
            </a:lvl6pPr>
            <a:lvl7pPr marL="3200400" lvl="6" indent="-330200" algn="l">
              <a:spcBef>
                <a:spcPts val="400"/>
              </a:spcBef>
              <a:spcAft>
                <a:spcPts val="0"/>
              </a:spcAft>
              <a:buSzPts val="1600"/>
              <a:buChar char="❧"/>
              <a:defRPr sz="1600"/>
            </a:lvl7pPr>
            <a:lvl8pPr marL="3657600" lvl="7" indent="-330200" algn="l">
              <a:spcBef>
                <a:spcPts val="400"/>
              </a:spcBef>
              <a:spcAft>
                <a:spcPts val="0"/>
              </a:spcAft>
              <a:buSzPts val="1600"/>
              <a:buChar char="❧"/>
              <a:defRPr sz="1600"/>
            </a:lvl8pPr>
            <a:lvl9pPr marL="4114800" lvl="8" indent="-330200" algn="l">
              <a:spcBef>
                <a:spcPts val="400"/>
              </a:spcBef>
              <a:spcAft>
                <a:spcPts val="0"/>
              </a:spcAft>
              <a:buSzPts val="1600"/>
              <a:buChar char="❧"/>
              <a:defRPr sz="1600"/>
            </a:lvl9pPr>
          </a:lstStyle>
          <a:p>
            <a:endParaRPr/>
          </a:p>
        </p:txBody>
      </p:sp>
      <p:sp>
        <p:nvSpPr>
          <p:cNvPr id="916" name="Google Shape;916;p102"/>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7" name="Google Shape;917;p102"/>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8" name="Google Shape;918;p102"/>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919" name="Google Shape;919;p102"/>
          <p:cNvGrpSpPr/>
          <p:nvPr/>
        </p:nvGrpSpPr>
        <p:grpSpPr>
          <a:xfrm>
            <a:off x="1563448" y="1392217"/>
            <a:ext cx="9038813" cy="923330"/>
            <a:chOff x="1172584" y="1381459"/>
            <a:chExt cx="6779110" cy="923330"/>
          </a:xfrm>
        </p:grpSpPr>
        <p:sp>
          <p:nvSpPr>
            <p:cNvPr id="920" name="Google Shape;920;p102"/>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921" name="Google Shape;921;p102"/>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922" name="Google Shape;922;p102"/>
            <p:cNvCxnSpPr/>
            <p:nvPr/>
          </p:nvCxnSpPr>
          <p:spPr>
            <a:xfrm rot="10800000">
              <a:off x="4831976" y="1922650"/>
              <a:ext cx="3119718" cy="1588"/>
            </a:xfrm>
            <a:prstGeom prst="straightConnector1">
              <a:avLst/>
            </a:prstGeom>
            <a:noFill/>
            <a:ln w="12700" cap="flat" cmpd="sng">
              <a:solidFill>
                <a:srgbClr val="1ECAF8"/>
              </a:solidFill>
              <a:prstDash val="solid"/>
              <a:round/>
              <a:headEnd type="none" w="sm" len="sm"/>
              <a:tailEnd type="none" w="sm" len="sm"/>
            </a:ln>
          </p:spPr>
        </p:cxn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3"/>
        <p:cNvGrpSpPr/>
        <p:nvPr/>
      </p:nvGrpSpPr>
      <p:grpSpPr>
        <a:xfrm>
          <a:off x="0" y="0"/>
          <a:ext cx="0" cy="0"/>
          <a:chOff x="0" y="0"/>
          <a:chExt cx="0" cy="0"/>
        </a:xfrm>
      </p:grpSpPr>
      <p:sp>
        <p:nvSpPr>
          <p:cNvPr id="924" name="Google Shape;924;p10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5" name="Google Shape;925;p103"/>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6" name="Google Shape;926;p103"/>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7" name="Google Shape;927;p103"/>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928" name="Google Shape;928;p103"/>
          <p:cNvGrpSpPr/>
          <p:nvPr/>
        </p:nvGrpSpPr>
        <p:grpSpPr>
          <a:xfrm>
            <a:off x="1563448" y="1392217"/>
            <a:ext cx="9038813" cy="923330"/>
            <a:chOff x="1172584" y="1381459"/>
            <a:chExt cx="6779110" cy="923330"/>
          </a:xfrm>
        </p:grpSpPr>
        <p:sp>
          <p:nvSpPr>
            <p:cNvPr id="929" name="Google Shape;929;p103"/>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930" name="Google Shape;930;p103"/>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931" name="Google Shape;931;p103"/>
            <p:cNvCxnSpPr/>
            <p:nvPr/>
          </p:nvCxnSpPr>
          <p:spPr>
            <a:xfrm rot="10800000">
              <a:off x="4831976" y="1922650"/>
              <a:ext cx="3119718" cy="1588"/>
            </a:xfrm>
            <a:prstGeom prst="straightConnector1">
              <a:avLst/>
            </a:prstGeom>
            <a:noFill/>
            <a:ln w="12700" cap="flat" cmpd="sng">
              <a:solidFill>
                <a:srgbClr val="1ECAF8"/>
              </a:solidFill>
              <a:prstDash val="solid"/>
              <a:round/>
              <a:headEnd type="none" w="sm" len="sm"/>
              <a:tailEnd type="none" w="sm" len="sm"/>
            </a:ln>
          </p:spPr>
        </p:cxnSp>
      </p:gr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2"/>
        <p:cNvGrpSpPr/>
        <p:nvPr/>
      </p:nvGrpSpPr>
      <p:grpSpPr>
        <a:xfrm>
          <a:off x="0" y="0"/>
          <a:ext cx="0" cy="0"/>
          <a:chOff x="0" y="0"/>
          <a:chExt cx="0" cy="0"/>
        </a:xfrm>
      </p:grpSpPr>
      <p:sp>
        <p:nvSpPr>
          <p:cNvPr id="933" name="Google Shape;933;p104"/>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4" name="Google Shape;934;p104"/>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5" name="Google Shape;935;p104"/>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36"/>
        <p:cNvGrpSpPr/>
        <p:nvPr/>
      </p:nvGrpSpPr>
      <p:grpSpPr>
        <a:xfrm>
          <a:off x="0" y="0"/>
          <a:ext cx="0" cy="0"/>
          <a:chOff x="0" y="0"/>
          <a:chExt cx="0" cy="0"/>
        </a:xfrm>
      </p:grpSpPr>
      <p:sp>
        <p:nvSpPr>
          <p:cNvPr id="937" name="Google Shape;937;p105"/>
          <p:cNvSpPr txBox="1">
            <a:spLocks noGrp="1"/>
          </p:cNvSpPr>
          <p:nvPr>
            <p:ph type="title"/>
          </p:nvPr>
        </p:nvSpPr>
        <p:spPr>
          <a:xfrm>
            <a:off x="6712795" y="1678230"/>
            <a:ext cx="4563311" cy="188692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8" name="Google Shape;938;p105"/>
          <p:cNvSpPr txBox="1">
            <a:spLocks noGrp="1"/>
          </p:cNvSpPr>
          <p:nvPr>
            <p:ph type="body" idx="1"/>
          </p:nvPr>
        </p:nvSpPr>
        <p:spPr>
          <a:xfrm>
            <a:off x="922692" y="559433"/>
            <a:ext cx="5488889" cy="5566765"/>
          </a:xfrm>
          <a:prstGeom prst="rect">
            <a:avLst/>
          </a:prstGeom>
          <a:noFill/>
          <a:ln>
            <a:noFill/>
          </a:ln>
        </p:spPr>
        <p:txBody>
          <a:bodyPr spcFirstLastPara="1" wrap="square" lIns="91425" tIns="45700" rIns="91425" bIns="45700" anchor="ctr" anchorCtr="0"/>
          <a:lstStyle>
            <a:lvl1pPr marL="457200" lvl="0" indent="-381000" algn="l">
              <a:spcBef>
                <a:spcPts val="480"/>
              </a:spcBef>
              <a:spcAft>
                <a:spcPts val="0"/>
              </a:spcAft>
              <a:buSzPts val="2400"/>
              <a:buChar char="❧"/>
              <a:defRPr sz="2400"/>
            </a:lvl1pPr>
            <a:lvl2pPr marL="914400" lvl="1" indent="-368300" algn="l">
              <a:spcBef>
                <a:spcPts val="440"/>
              </a:spcBef>
              <a:spcAft>
                <a:spcPts val="0"/>
              </a:spcAft>
              <a:buSzPts val="2200"/>
              <a:buChar char="❧"/>
              <a:defRPr sz="22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30200" algn="l">
              <a:spcBef>
                <a:spcPts val="320"/>
              </a:spcBef>
              <a:spcAft>
                <a:spcPts val="0"/>
              </a:spcAft>
              <a:buSzPts val="1600"/>
              <a:buChar char="❧"/>
              <a:defRPr sz="16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939" name="Google Shape;939;p105"/>
          <p:cNvSpPr txBox="1">
            <a:spLocks noGrp="1"/>
          </p:cNvSpPr>
          <p:nvPr>
            <p:ph type="body" idx="2"/>
          </p:nvPr>
        </p:nvSpPr>
        <p:spPr>
          <a:xfrm>
            <a:off x="6712795" y="3603847"/>
            <a:ext cx="4548967" cy="2517289"/>
          </a:xfrm>
          <a:prstGeom prst="rect">
            <a:avLst/>
          </a:prstGeom>
          <a:noFill/>
          <a:ln>
            <a:noFill/>
          </a:ln>
        </p:spPr>
        <p:txBody>
          <a:bodyPr spcFirstLastPara="1" wrap="square" lIns="91425" tIns="45700" rIns="91425" bIns="45700" anchor="t" anchorCtr="0"/>
          <a:lstStyle>
            <a:lvl1pPr marL="457200" lvl="0" indent="-228600" algn="l">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940" name="Google Shape;940;p105"/>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1" name="Google Shape;941;p105"/>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2" name="Google Shape;942;p105"/>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3"/>
        <p:cNvGrpSpPr/>
        <p:nvPr/>
      </p:nvGrpSpPr>
      <p:grpSpPr>
        <a:xfrm>
          <a:off x="0" y="0"/>
          <a:ext cx="0" cy="0"/>
          <a:chOff x="0" y="0"/>
          <a:chExt cx="0" cy="0"/>
        </a:xfrm>
      </p:grpSpPr>
      <p:sp>
        <p:nvSpPr>
          <p:cNvPr id="944" name="Google Shape;944;p106"/>
          <p:cNvSpPr txBox="1">
            <a:spLocks noGrp="1"/>
          </p:cNvSpPr>
          <p:nvPr>
            <p:ph type="title"/>
          </p:nvPr>
        </p:nvSpPr>
        <p:spPr>
          <a:xfrm>
            <a:off x="903643" y="4668853"/>
            <a:ext cx="10356028" cy="644729"/>
          </a:xfrm>
          <a:prstGeom prst="rect">
            <a:avLst/>
          </a:prstGeom>
          <a:noFill/>
          <a:ln>
            <a:noFill/>
          </a:ln>
        </p:spPr>
        <p:txBody>
          <a:bodyPr spcFirstLastPara="1" wrap="square" lIns="91425" tIns="45700" rIns="91425" bIns="45700" anchor="b" anchorCtr="0"/>
          <a:lstStyle>
            <a:lvl1pPr lvl="0" algn="ctr">
              <a:spcBef>
                <a:spcPts val="0"/>
              </a:spcBef>
              <a:spcAft>
                <a:spcPts val="0"/>
              </a:spcAft>
              <a:buClr>
                <a:schemeClr val="dk2"/>
              </a:buClr>
              <a:buSzPts val="2800"/>
              <a:buFont typeface="Book Antiqua"/>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5" name="Google Shape;945;p106"/>
          <p:cNvSpPr>
            <a:spLocks noGrp="1"/>
          </p:cNvSpPr>
          <p:nvPr>
            <p:ph type="pic" idx="2"/>
          </p:nvPr>
        </p:nvSpPr>
        <p:spPr>
          <a:xfrm rot="240000">
            <a:off x="2911725" y="666965"/>
            <a:ext cx="6362875" cy="3598016"/>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3921"/>
              </a:srgbClr>
            </a:outerShdw>
          </a:effectLst>
        </p:spPr>
        <p:txBody>
          <a:bodyPr spcFirstLastPara="1" wrap="square" lIns="91425" tIns="45700" rIns="91425" bIns="45700" anchor="t" anchorCtr="0"/>
          <a:lstStyle>
            <a:lvl1pPr marR="0" lvl="0" algn="l" rtl="0">
              <a:spcBef>
                <a:spcPts val="640"/>
              </a:spcBef>
              <a:spcAft>
                <a:spcPts val="0"/>
              </a:spcAft>
              <a:buClr>
                <a:schemeClr val="accent1"/>
              </a:buClr>
              <a:buSzPts val="3200"/>
              <a:buFont typeface="Noto Sans Symbols"/>
              <a:buNone/>
              <a:defRPr sz="3200" b="0" i="0" u="none" strike="noStrike" cap="none">
                <a:solidFill>
                  <a:srgbClr val="262626"/>
                </a:solidFill>
                <a:latin typeface="Book Antiqua"/>
                <a:ea typeface="Book Antiqua"/>
                <a:cs typeface="Book Antiqua"/>
                <a:sym typeface="Book Antiqua"/>
              </a:defRPr>
            </a:lvl1pPr>
            <a:lvl2pPr marR="0" lvl="1" algn="l" rtl="0">
              <a:spcBef>
                <a:spcPts val="560"/>
              </a:spcBef>
              <a:spcAft>
                <a:spcPts val="0"/>
              </a:spcAft>
              <a:buClr>
                <a:schemeClr val="accent1"/>
              </a:buClr>
              <a:buSzPts val="2800"/>
              <a:buFont typeface="Noto Sans Symbols"/>
              <a:buNone/>
              <a:defRPr sz="2800" b="0" i="0" u="none" strike="noStrike" cap="none">
                <a:solidFill>
                  <a:srgbClr val="262626"/>
                </a:solidFill>
                <a:latin typeface="Book Antiqua"/>
                <a:ea typeface="Book Antiqua"/>
                <a:cs typeface="Book Antiqua"/>
                <a:sym typeface="Book Antiqua"/>
              </a:defRPr>
            </a:lvl2pPr>
            <a:lvl3pPr marR="0" lvl="2" algn="l" rtl="0">
              <a:spcBef>
                <a:spcPts val="480"/>
              </a:spcBef>
              <a:spcAft>
                <a:spcPts val="0"/>
              </a:spcAft>
              <a:buClr>
                <a:schemeClr val="accent1"/>
              </a:buClr>
              <a:buSzPts val="2400"/>
              <a:buFont typeface="Noto Sans Symbols"/>
              <a:buNone/>
              <a:defRPr sz="2400" b="0" i="0" u="none" strike="noStrike" cap="none">
                <a:solidFill>
                  <a:srgbClr val="262626"/>
                </a:solidFill>
                <a:latin typeface="Book Antiqua"/>
                <a:ea typeface="Book Antiqua"/>
                <a:cs typeface="Book Antiqua"/>
                <a:sym typeface="Book Antiqua"/>
              </a:defRPr>
            </a:lvl3pPr>
            <a:lvl4pPr marR="0" lvl="3"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4pPr>
            <a:lvl5pPr marR="0" lvl="4" algn="l" rtl="0">
              <a:spcBef>
                <a:spcPts val="400"/>
              </a:spcBef>
              <a:spcAft>
                <a:spcPts val="0"/>
              </a:spcAft>
              <a:buClr>
                <a:schemeClr val="accent1"/>
              </a:buClr>
              <a:buSzPts val="2000"/>
              <a:buFont typeface="Noto Sans Symbols"/>
              <a:buNone/>
              <a:defRPr sz="2000" b="0" i="0" u="none" strike="noStrike" cap="none">
                <a:solidFill>
                  <a:srgbClr val="262626"/>
                </a:solidFill>
                <a:latin typeface="Book Antiqua"/>
                <a:ea typeface="Book Antiqua"/>
                <a:cs typeface="Book Antiqua"/>
                <a:sym typeface="Book Antiqua"/>
              </a:defRPr>
            </a:lvl5pPr>
            <a:lvl6pPr marR="0" lvl="5"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6pPr>
            <a:lvl7pPr marR="0" lvl="6"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7pPr>
            <a:lvl8pPr marR="0" lvl="7"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8pPr>
            <a:lvl9pPr marR="0" lvl="8" algn="l" rtl="0">
              <a:spcBef>
                <a:spcPts val="400"/>
              </a:spcBef>
              <a:spcAft>
                <a:spcPts val="0"/>
              </a:spcAft>
              <a:buClr>
                <a:schemeClr val="accent1"/>
              </a:buClr>
              <a:buSzPts val="2000"/>
              <a:buFont typeface="Noto Sans Symbols"/>
              <a:buNone/>
              <a:defRPr sz="2000" b="0" i="0" u="none" strike="noStrike" cap="none">
                <a:solidFill>
                  <a:schemeClr val="dk1"/>
                </a:solidFill>
                <a:latin typeface="Book Antiqua"/>
                <a:ea typeface="Book Antiqua"/>
                <a:cs typeface="Book Antiqua"/>
                <a:sym typeface="Book Antiqua"/>
              </a:defRPr>
            </a:lvl9pPr>
          </a:lstStyle>
          <a:p>
            <a:endParaRPr/>
          </a:p>
        </p:txBody>
      </p:sp>
      <p:sp>
        <p:nvSpPr>
          <p:cNvPr id="946" name="Google Shape;946;p106"/>
          <p:cNvSpPr txBox="1">
            <a:spLocks noGrp="1"/>
          </p:cNvSpPr>
          <p:nvPr>
            <p:ph type="body" idx="1"/>
          </p:nvPr>
        </p:nvSpPr>
        <p:spPr>
          <a:xfrm>
            <a:off x="917988" y="5324306"/>
            <a:ext cx="10341685" cy="804862"/>
          </a:xfrm>
          <a:prstGeom prst="rect">
            <a:avLst/>
          </a:prstGeom>
          <a:noFill/>
          <a:ln>
            <a:noFill/>
          </a:ln>
        </p:spPr>
        <p:txBody>
          <a:bodyPr spcFirstLastPara="1" wrap="square" lIns="91425" tIns="45700" rIns="91425" bIns="45700" anchor="t" anchorCtr="0"/>
          <a:lstStyle>
            <a:lvl1pPr marL="457200" lvl="0" indent="-228600" algn="ctr">
              <a:spcBef>
                <a:spcPts val="320"/>
              </a:spcBef>
              <a:spcAft>
                <a:spcPts val="0"/>
              </a:spcAft>
              <a:buSzPts val="1600"/>
              <a:buNone/>
              <a:defRPr sz="16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400"/>
              </a:spcBef>
              <a:spcAft>
                <a:spcPts val="0"/>
              </a:spcAft>
              <a:buSzPts val="900"/>
              <a:buNone/>
              <a:defRPr sz="900"/>
            </a:lvl6pPr>
            <a:lvl7pPr marL="3200400" lvl="6" indent="-228600" algn="l">
              <a:spcBef>
                <a:spcPts val="400"/>
              </a:spcBef>
              <a:spcAft>
                <a:spcPts val="0"/>
              </a:spcAft>
              <a:buSzPts val="900"/>
              <a:buNone/>
              <a:defRPr sz="900"/>
            </a:lvl7pPr>
            <a:lvl8pPr marL="3657600" lvl="7" indent="-228600" algn="l">
              <a:spcBef>
                <a:spcPts val="400"/>
              </a:spcBef>
              <a:spcAft>
                <a:spcPts val="0"/>
              </a:spcAft>
              <a:buSzPts val="900"/>
              <a:buNone/>
              <a:defRPr sz="900"/>
            </a:lvl8pPr>
            <a:lvl9pPr marL="4114800" lvl="8" indent="-228600" algn="l">
              <a:spcBef>
                <a:spcPts val="400"/>
              </a:spcBef>
              <a:spcAft>
                <a:spcPts val="0"/>
              </a:spcAft>
              <a:buSzPts val="900"/>
              <a:buNone/>
              <a:defRPr sz="900"/>
            </a:lvl9pPr>
          </a:lstStyle>
          <a:p>
            <a:endParaRPr/>
          </a:p>
        </p:txBody>
      </p:sp>
      <p:sp>
        <p:nvSpPr>
          <p:cNvPr id="947" name="Google Shape;947;p106"/>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8" name="Google Shape;948;p106"/>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9" name="Google Shape;949;p106"/>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0"/>
        <p:cNvGrpSpPr/>
        <p:nvPr/>
      </p:nvGrpSpPr>
      <p:grpSpPr>
        <a:xfrm>
          <a:off x="0" y="0"/>
          <a:ext cx="0" cy="0"/>
          <a:chOff x="0" y="0"/>
          <a:chExt cx="0" cy="0"/>
        </a:xfrm>
      </p:grpSpPr>
      <p:sp>
        <p:nvSpPr>
          <p:cNvPr id="951" name="Google Shape;951;p10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2" name="Google Shape;952;p107"/>
          <p:cNvSpPr txBox="1">
            <a:spLocks noGrp="1"/>
          </p:cNvSpPr>
          <p:nvPr>
            <p:ph type="body" idx="1"/>
          </p:nvPr>
        </p:nvSpPr>
        <p:spPr>
          <a:xfrm rot="5400000">
            <a:off x="4157093" y="-976412"/>
            <a:ext cx="3877815" cy="10327340"/>
          </a:xfrm>
          <a:prstGeom prst="rect">
            <a:avLst/>
          </a:prstGeom>
          <a:noFill/>
          <a:ln>
            <a:noFill/>
          </a:ln>
        </p:spPr>
        <p:txBody>
          <a:bodyPr spcFirstLastPara="1" wrap="square" lIns="91425" tIns="45700" rIns="91425" bIns="45700" anchor="ctr"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53" name="Google Shape;953;p107"/>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07"/>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5" name="Google Shape;955;p107"/>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956" name="Google Shape;956;p107"/>
          <p:cNvGrpSpPr/>
          <p:nvPr/>
        </p:nvGrpSpPr>
        <p:grpSpPr>
          <a:xfrm>
            <a:off x="1563448" y="1392217"/>
            <a:ext cx="9038813" cy="923330"/>
            <a:chOff x="1172584" y="1381459"/>
            <a:chExt cx="6779110" cy="923330"/>
          </a:xfrm>
        </p:grpSpPr>
        <p:sp>
          <p:nvSpPr>
            <p:cNvPr id="957" name="Google Shape;957;p107"/>
            <p:cNvSpPr txBox="1"/>
            <p:nvPr/>
          </p:nvSpPr>
          <p:spPr>
            <a:xfrm>
              <a:off x="4147073" y="1381459"/>
              <a:ext cx="528029"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958" name="Google Shape;958;p107"/>
            <p:cNvCxnSpPr/>
            <p:nvPr/>
          </p:nvCxnSpPr>
          <p:spPr>
            <a:xfrm rot="10800000">
              <a:off x="1172584" y="1925620"/>
              <a:ext cx="3119718" cy="1588"/>
            </a:xfrm>
            <a:prstGeom prst="straightConnector1">
              <a:avLst/>
            </a:prstGeom>
            <a:noFill/>
            <a:ln w="12700" cap="flat" cmpd="sng">
              <a:solidFill>
                <a:srgbClr val="1ECAF8"/>
              </a:solidFill>
              <a:prstDash val="solid"/>
              <a:round/>
              <a:headEnd type="none" w="sm" len="sm"/>
              <a:tailEnd type="none" w="sm" len="sm"/>
            </a:ln>
          </p:spPr>
        </p:cxnSp>
        <p:cxnSp>
          <p:nvCxnSpPr>
            <p:cNvPr id="959" name="Google Shape;959;p107"/>
            <p:cNvCxnSpPr/>
            <p:nvPr/>
          </p:nvCxnSpPr>
          <p:spPr>
            <a:xfrm rot="10800000">
              <a:off x="4831976" y="1922650"/>
              <a:ext cx="3119718" cy="1588"/>
            </a:xfrm>
            <a:prstGeom prst="straightConnector1">
              <a:avLst/>
            </a:prstGeom>
            <a:noFill/>
            <a:ln w="12700" cap="flat" cmpd="sng">
              <a:solidFill>
                <a:srgbClr val="1ECAF8"/>
              </a:solidFill>
              <a:prstDash val="solid"/>
              <a:round/>
              <a:headEnd type="none" w="sm" len="sm"/>
              <a:tailEnd type="none" w="sm" len="sm"/>
            </a:ln>
          </p:spPr>
        </p:cxn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60"/>
        <p:cNvGrpSpPr/>
        <p:nvPr/>
      </p:nvGrpSpPr>
      <p:grpSpPr>
        <a:xfrm>
          <a:off x="0" y="0"/>
          <a:ext cx="0" cy="0"/>
          <a:chOff x="0" y="0"/>
          <a:chExt cx="0" cy="0"/>
        </a:xfrm>
      </p:grpSpPr>
      <p:sp>
        <p:nvSpPr>
          <p:cNvPr id="961" name="Google Shape;961;p108"/>
          <p:cNvSpPr txBox="1">
            <a:spLocks noGrp="1"/>
          </p:cNvSpPr>
          <p:nvPr>
            <p:ph type="title"/>
          </p:nvPr>
        </p:nvSpPr>
        <p:spPr>
          <a:xfrm rot="5400000">
            <a:off x="7357516" y="2224020"/>
            <a:ext cx="5566765" cy="2237591"/>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2" name="Google Shape;962;p108"/>
          <p:cNvSpPr txBox="1">
            <a:spLocks noGrp="1"/>
          </p:cNvSpPr>
          <p:nvPr>
            <p:ph type="body" idx="1"/>
          </p:nvPr>
        </p:nvSpPr>
        <p:spPr>
          <a:xfrm rot="5400000">
            <a:off x="2078042" y="-310145"/>
            <a:ext cx="5023821" cy="7343889"/>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400"/>
              </a:spcBef>
              <a:spcAft>
                <a:spcPts val="0"/>
              </a:spcAft>
              <a:buSzPts val="1800"/>
              <a:buChar char="❧"/>
              <a:defRPr/>
            </a:lvl6pPr>
            <a:lvl7pPr marL="3200400" lvl="6" indent="-342900" algn="l">
              <a:spcBef>
                <a:spcPts val="400"/>
              </a:spcBef>
              <a:spcAft>
                <a:spcPts val="0"/>
              </a:spcAft>
              <a:buSzPts val="1800"/>
              <a:buChar char="❧"/>
              <a:defRPr/>
            </a:lvl7pPr>
            <a:lvl8pPr marL="3657600" lvl="7" indent="-342900" algn="l">
              <a:spcBef>
                <a:spcPts val="400"/>
              </a:spcBef>
              <a:spcAft>
                <a:spcPts val="0"/>
              </a:spcAft>
              <a:buSzPts val="1800"/>
              <a:buChar char="❧"/>
              <a:defRPr/>
            </a:lvl8pPr>
            <a:lvl9pPr marL="4114800" lvl="8" indent="-342900" algn="l">
              <a:spcBef>
                <a:spcPts val="400"/>
              </a:spcBef>
              <a:spcAft>
                <a:spcPts val="0"/>
              </a:spcAft>
              <a:buSzPts val="1800"/>
              <a:buChar char="❧"/>
              <a:defRPr/>
            </a:lvl9pPr>
          </a:lstStyle>
          <a:p>
            <a:endParaRPr/>
          </a:p>
        </p:txBody>
      </p:sp>
      <p:sp>
        <p:nvSpPr>
          <p:cNvPr id="963" name="Google Shape;963;p108"/>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4" name="Google Shape;964;p108"/>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08"/>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a:lvl1pPr>
            <a:lvl2pPr marL="0" lvl="1" indent="0" algn="r">
              <a:lnSpc>
                <a:spcPct val="100000"/>
              </a:lnSpc>
              <a:spcBef>
                <a:spcPts val="0"/>
              </a:spcBef>
              <a:spcAft>
                <a:spcPts val="0"/>
              </a:spcAft>
              <a:buSzPts val="1200"/>
              <a:buNone/>
              <a:defRPr/>
            </a:lvl2pPr>
            <a:lvl3pPr marL="0" lvl="2" indent="0" algn="r">
              <a:lnSpc>
                <a:spcPct val="100000"/>
              </a:lnSpc>
              <a:spcBef>
                <a:spcPts val="0"/>
              </a:spcBef>
              <a:spcAft>
                <a:spcPts val="0"/>
              </a:spcAft>
              <a:buSzPts val="1200"/>
              <a:buNone/>
              <a:defRPr/>
            </a:lvl3pPr>
            <a:lvl4pPr marL="0" lvl="3" indent="0" algn="r">
              <a:lnSpc>
                <a:spcPct val="100000"/>
              </a:lnSpc>
              <a:spcBef>
                <a:spcPts val="0"/>
              </a:spcBef>
              <a:spcAft>
                <a:spcPts val="0"/>
              </a:spcAft>
              <a:buSzPts val="1200"/>
              <a:buNone/>
              <a:defRPr/>
            </a:lvl4pPr>
            <a:lvl5pPr marL="0" lvl="4" indent="0" algn="r">
              <a:lnSpc>
                <a:spcPct val="100000"/>
              </a:lnSpc>
              <a:spcBef>
                <a:spcPts val="0"/>
              </a:spcBef>
              <a:spcAft>
                <a:spcPts val="0"/>
              </a:spcAft>
              <a:buSzPts val="1200"/>
              <a:buNone/>
              <a:defRPr/>
            </a:lvl5pPr>
            <a:lvl6pPr marL="0" lvl="5" indent="0" algn="r">
              <a:lnSpc>
                <a:spcPct val="100000"/>
              </a:lnSpc>
              <a:spcBef>
                <a:spcPts val="0"/>
              </a:spcBef>
              <a:spcAft>
                <a:spcPts val="0"/>
              </a:spcAft>
              <a:buSzPts val="1200"/>
              <a:buNone/>
              <a:defRPr/>
            </a:lvl6pPr>
            <a:lvl7pPr marL="0" lvl="6" indent="0" algn="r">
              <a:lnSpc>
                <a:spcPct val="100000"/>
              </a:lnSpc>
              <a:spcBef>
                <a:spcPts val="0"/>
              </a:spcBef>
              <a:spcAft>
                <a:spcPts val="0"/>
              </a:spcAft>
              <a:buSzPts val="1200"/>
              <a:buNone/>
              <a:defRPr/>
            </a:lvl7pPr>
            <a:lvl8pPr marL="0" lvl="7" indent="0" algn="r">
              <a:lnSpc>
                <a:spcPct val="100000"/>
              </a:lnSpc>
              <a:spcBef>
                <a:spcPts val="0"/>
              </a:spcBef>
              <a:spcAft>
                <a:spcPts val="0"/>
              </a:spcAft>
              <a:buSzPts val="1200"/>
              <a:buNone/>
              <a:defRPr/>
            </a:lvl8pPr>
            <a:lvl9pPr marL="0" lvl="8" indent="0" algn="r">
              <a:lnSpc>
                <a:spcPct val="100000"/>
              </a:lnSpc>
              <a:spcBef>
                <a:spcPts val="0"/>
              </a:spcBef>
              <a:spcAft>
                <a:spcPts val="0"/>
              </a:spcAft>
              <a:buSzPts val="1200"/>
              <a:buNone/>
              <a:defRPr/>
            </a:lvl9pPr>
          </a:lstStyle>
          <a:p>
            <a:pPr marL="0" lvl="0" indent="0" algn="r" rtl="0">
              <a:spcBef>
                <a:spcPts val="0"/>
              </a:spcBef>
              <a:spcAft>
                <a:spcPts val="0"/>
              </a:spcAft>
              <a:buNone/>
            </a:pPr>
            <a:fld id="{00000000-1234-1234-1234-123412341234}" type="slidenum">
              <a:rPr lang="en-US"/>
              <a:t>‹#›</a:t>
            </a:fld>
            <a:endParaRPr/>
          </a:p>
        </p:txBody>
      </p:sp>
      <p:grpSp>
        <p:nvGrpSpPr>
          <p:cNvPr id="966" name="Google Shape;966;p108"/>
          <p:cNvGrpSpPr/>
          <p:nvPr/>
        </p:nvGrpSpPr>
        <p:grpSpPr>
          <a:xfrm rot="5400000">
            <a:off x="6125426" y="2880840"/>
            <a:ext cx="5480154" cy="923331"/>
            <a:chOff x="1815339" y="1496875"/>
            <a:chExt cx="5480154" cy="692497"/>
          </a:xfrm>
        </p:grpSpPr>
        <p:sp>
          <p:nvSpPr>
            <p:cNvPr id="967" name="Google Shape;967;p108"/>
            <p:cNvSpPr txBox="1"/>
            <p:nvPr/>
          </p:nvSpPr>
          <p:spPr>
            <a:xfrm>
              <a:off x="4233652" y="1496875"/>
              <a:ext cx="704039" cy="6924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5400" b="0" i="0" u="none" strike="noStrike" cap="none">
                  <a:solidFill>
                    <a:srgbClr val="1ECAF8"/>
                  </a:solidFill>
                  <a:latin typeface="Noto Sans Symbols"/>
                  <a:ea typeface="Noto Sans Symbols"/>
                  <a:cs typeface="Noto Sans Symbols"/>
                  <a:sym typeface="Noto Sans Symbols"/>
                </a:rPr>
                <a:t></a:t>
              </a:r>
              <a:endParaRPr sz="5400" b="0" i="0" u="none" strike="noStrike" cap="none">
                <a:solidFill>
                  <a:srgbClr val="1ECAF8"/>
                </a:solidFill>
                <a:latin typeface="Noto Sans Symbols"/>
                <a:ea typeface="Noto Sans Symbols"/>
                <a:cs typeface="Noto Sans Symbols"/>
                <a:sym typeface="Noto Sans Symbols"/>
              </a:endParaRPr>
            </a:p>
          </p:txBody>
        </p:sp>
        <p:cxnSp>
          <p:nvCxnSpPr>
            <p:cNvPr id="968" name="Google Shape;968;p108"/>
            <p:cNvCxnSpPr/>
            <p:nvPr/>
          </p:nvCxnSpPr>
          <p:spPr>
            <a:xfrm rot="10800000">
              <a:off x="1815339" y="1924709"/>
              <a:ext cx="2468880" cy="2505"/>
            </a:xfrm>
            <a:prstGeom prst="straightConnector1">
              <a:avLst/>
            </a:prstGeom>
            <a:noFill/>
            <a:ln w="12700" cap="flat" cmpd="sng">
              <a:solidFill>
                <a:srgbClr val="1ECAF8"/>
              </a:solidFill>
              <a:prstDash val="solid"/>
              <a:round/>
              <a:headEnd type="none" w="sm" len="sm"/>
              <a:tailEnd type="none" w="sm" len="sm"/>
            </a:ln>
          </p:spPr>
        </p:cxnSp>
        <p:cxnSp>
          <p:nvCxnSpPr>
            <p:cNvPr id="969" name="Google Shape;969;p108"/>
            <p:cNvCxnSpPr/>
            <p:nvPr/>
          </p:nvCxnSpPr>
          <p:spPr>
            <a:xfrm rot="10800000">
              <a:off x="4826613" y="1927417"/>
              <a:ext cx="2468880" cy="1588"/>
            </a:xfrm>
            <a:prstGeom prst="straightConnector1">
              <a:avLst/>
            </a:prstGeom>
            <a:noFill/>
            <a:ln w="12700" cap="flat" cmpd="sng">
              <a:solidFill>
                <a:srgbClr val="1ECAF8"/>
              </a:solidFill>
              <a:prstDash val="solid"/>
              <a:round/>
              <a:headEnd type="none" w="sm" len="sm"/>
              <a:tailEnd type="none" w="sm" len="sm"/>
            </a:ln>
          </p:spPr>
        </p:cxn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gradFill>
            <a:gsLst>
              <a:gs pos="0">
                <a:srgbClr val="FFFFFF">
                  <a:alpha val="10980"/>
                </a:srgbClr>
              </a:gs>
              <a:gs pos="83000">
                <a:srgbClr val="FFFFFF">
                  <a:alpha val="10980"/>
                </a:srgbClr>
              </a:gs>
              <a:gs pos="100000">
                <a:srgbClr val="498DF1">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 name="Google Shape;7;p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 name="Google Shape;8;p1"/>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9" name="Google Shape;9;p1"/>
          <p:cNvSpPr txBox="1">
            <a:spLocks noGrp="1"/>
          </p:cNvSpPr>
          <p:nvPr>
            <p:ph type="dt" idx="10"/>
          </p:nvPr>
        </p:nvSpPr>
        <p:spPr>
          <a:xfrm>
            <a:off x="480504" y="6161561"/>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4165600" y="6161561"/>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8852352" y="616156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970"/>
        <p:cNvGrpSpPr/>
        <p:nvPr/>
      </p:nvGrpSpPr>
      <p:grpSpPr>
        <a:xfrm>
          <a:off x="0" y="0"/>
          <a:ext cx="0" cy="0"/>
          <a:chOff x="0" y="0"/>
          <a:chExt cx="0" cy="0"/>
        </a:xfrm>
      </p:grpSpPr>
      <p:sp>
        <p:nvSpPr>
          <p:cNvPr id="971" name="Google Shape;971;p109"/>
          <p:cNvSpPr/>
          <p:nvPr/>
        </p:nvSpPr>
        <p:spPr>
          <a:xfrm>
            <a:off x="0" y="0"/>
            <a:ext cx="12192000" cy="6858000"/>
          </a:xfrm>
          <a:prstGeom prst="rect">
            <a:avLst/>
          </a:prstGeom>
          <a:gradFill>
            <a:gsLst>
              <a:gs pos="0">
                <a:srgbClr val="FFFFFF">
                  <a:alpha val="10980"/>
                </a:srgbClr>
              </a:gs>
              <a:gs pos="83000">
                <a:srgbClr val="FFFFFF">
                  <a:alpha val="10980"/>
                </a:srgbClr>
              </a:gs>
              <a:gs pos="100000">
                <a:srgbClr val="BCBF96">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72" name="Google Shape;972;p10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973" name="Google Shape;973;p109"/>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974" name="Google Shape;974;p109"/>
          <p:cNvSpPr txBox="1">
            <a:spLocks noGrp="1"/>
          </p:cNvSpPr>
          <p:nvPr>
            <p:ph type="dt" idx="10"/>
          </p:nvPr>
        </p:nvSpPr>
        <p:spPr>
          <a:xfrm>
            <a:off x="480504" y="6161461"/>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75" name="Google Shape;975;p109"/>
          <p:cNvSpPr txBox="1">
            <a:spLocks noGrp="1"/>
          </p:cNvSpPr>
          <p:nvPr>
            <p:ph type="ftr" idx="11"/>
          </p:nvPr>
        </p:nvSpPr>
        <p:spPr>
          <a:xfrm>
            <a:off x="4165600" y="6161461"/>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76" name="Google Shape;976;p109"/>
          <p:cNvSpPr txBox="1">
            <a:spLocks noGrp="1"/>
          </p:cNvSpPr>
          <p:nvPr>
            <p:ph type="sldNum" idx="12"/>
          </p:nvPr>
        </p:nvSpPr>
        <p:spPr>
          <a:xfrm>
            <a:off x="8852352" y="616146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080"/>
        <p:cNvGrpSpPr/>
        <p:nvPr/>
      </p:nvGrpSpPr>
      <p:grpSpPr>
        <a:xfrm>
          <a:off x="0" y="0"/>
          <a:ext cx="0" cy="0"/>
          <a:chOff x="0" y="0"/>
          <a:chExt cx="0" cy="0"/>
        </a:xfrm>
      </p:grpSpPr>
      <p:sp>
        <p:nvSpPr>
          <p:cNvPr id="1081" name="Google Shape;1081;p121"/>
          <p:cNvSpPr/>
          <p:nvPr/>
        </p:nvSpPr>
        <p:spPr>
          <a:xfrm>
            <a:off x="0" y="0"/>
            <a:ext cx="12192000" cy="6858000"/>
          </a:xfrm>
          <a:prstGeom prst="rect">
            <a:avLst/>
          </a:prstGeom>
          <a:gradFill>
            <a:gsLst>
              <a:gs pos="0">
                <a:srgbClr val="FFFFFF">
                  <a:alpha val="10980"/>
                </a:srgbClr>
              </a:gs>
              <a:gs pos="83000">
                <a:srgbClr val="FFFFFF">
                  <a:alpha val="10980"/>
                </a:srgbClr>
              </a:gs>
              <a:gs pos="100000">
                <a:srgbClr val="C4BD97">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82" name="Google Shape;1082;p12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083" name="Google Shape;1083;p121"/>
          <p:cNvSpPr txBox="1">
            <a:spLocks noGrp="1"/>
          </p:cNvSpPr>
          <p:nvPr>
            <p:ph type="body" idx="1"/>
          </p:nvPr>
        </p:nvSpPr>
        <p:spPr>
          <a:xfrm>
            <a:off x="932330" y="2248348"/>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1084" name="Google Shape;1084;p121"/>
          <p:cNvSpPr txBox="1">
            <a:spLocks noGrp="1"/>
          </p:cNvSpPr>
          <p:nvPr>
            <p:ph type="dt" idx="10"/>
          </p:nvPr>
        </p:nvSpPr>
        <p:spPr>
          <a:xfrm>
            <a:off x="480504" y="6161443"/>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85" name="Google Shape;1085;p121"/>
          <p:cNvSpPr txBox="1">
            <a:spLocks noGrp="1"/>
          </p:cNvSpPr>
          <p:nvPr>
            <p:ph type="ftr" idx="11"/>
          </p:nvPr>
        </p:nvSpPr>
        <p:spPr>
          <a:xfrm>
            <a:off x="4165600" y="6161443"/>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86" name="Google Shape;1086;p121"/>
          <p:cNvSpPr txBox="1">
            <a:spLocks noGrp="1"/>
          </p:cNvSpPr>
          <p:nvPr>
            <p:ph type="sldNum" idx="12"/>
          </p:nvPr>
        </p:nvSpPr>
        <p:spPr>
          <a:xfrm>
            <a:off x="8852352" y="6161443"/>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190"/>
        <p:cNvGrpSpPr/>
        <p:nvPr/>
      </p:nvGrpSpPr>
      <p:grpSpPr>
        <a:xfrm>
          <a:off x="0" y="0"/>
          <a:ext cx="0" cy="0"/>
          <a:chOff x="0" y="0"/>
          <a:chExt cx="0" cy="0"/>
        </a:xfrm>
      </p:grpSpPr>
      <p:sp>
        <p:nvSpPr>
          <p:cNvPr id="1191" name="Google Shape;1191;p1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92" name="Google Shape;1192;p133"/>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3" name="Google Shape;1193;p133"/>
          <p:cNvSpPr txBox="1">
            <a:spLocks noGrp="1"/>
          </p:cNvSpPr>
          <p:nvPr>
            <p:ph type="dt" idx="10"/>
          </p:nvPr>
        </p:nvSpPr>
        <p:spPr>
          <a:xfrm>
            <a:off x="609600" y="6356469"/>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94" name="Google Shape;1194;p133"/>
          <p:cNvSpPr txBox="1">
            <a:spLocks noGrp="1"/>
          </p:cNvSpPr>
          <p:nvPr>
            <p:ph type="ftr" idx="11"/>
          </p:nvPr>
        </p:nvSpPr>
        <p:spPr>
          <a:xfrm>
            <a:off x="4165600" y="6356469"/>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95" name="Google Shape;1195;p133"/>
          <p:cNvSpPr txBox="1">
            <a:spLocks noGrp="1"/>
          </p:cNvSpPr>
          <p:nvPr>
            <p:ph type="sldNum" idx="12"/>
          </p:nvPr>
        </p:nvSpPr>
        <p:spPr>
          <a:xfrm>
            <a:off x="8737600" y="635646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265"/>
        <p:cNvGrpSpPr/>
        <p:nvPr/>
      </p:nvGrpSpPr>
      <p:grpSpPr>
        <a:xfrm>
          <a:off x="0" y="0"/>
          <a:ext cx="0" cy="0"/>
          <a:chOff x="0" y="0"/>
          <a:chExt cx="0" cy="0"/>
        </a:xfrm>
      </p:grpSpPr>
      <p:sp>
        <p:nvSpPr>
          <p:cNvPr id="1266" name="Google Shape;1266;p1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67" name="Google Shape;1267;p1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68" name="Google Shape;1268;p1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9" name="Google Shape;1269;p1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0" name="Google Shape;1270;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115"/>
        <p:cNvGrpSpPr/>
        <p:nvPr/>
      </p:nvGrpSpPr>
      <p:grpSpPr>
        <a:xfrm>
          <a:off x="0" y="0"/>
          <a:ext cx="0" cy="0"/>
          <a:chOff x="0" y="0"/>
          <a:chExt cx="0" cy="0"/>
        </a:xfrm>
      </p:grpSpPr>
      <p:sp>
        <p:nvSpPr>
          <p:cNvPr id="116" name="Google Shape;116;p13"/>
          <p:cNvSpPr/>
          <p:nvPr/>
        </p:nvSpPr>
        <p:spPr>
          <a:xfrm>
            <a:off x="0" y="0"/>
            <a:ext cx="12192000" cy="6858000"/>
          </a:xfrm>
          <a:prstGeom prst="rect">
            <a:avLst/>
          </a:prstGeom>
          <a:gradFill>
            <a:gsLst>
              <a:gs pos="0">
                <a:srgbClr val="FFFFFF">
                  <a:alpha val="10980"/>
                </a:srgbClr>
              </a:gs>
              <a:gs pos="83000">
                <a:srgbClr val="FFFFFF">
                  <a:alpha val="10980"/>
                </a:srgbClr>
              </a:gs>
              <a:gs pos="100000">
                <a:srgbClr val="9688A5">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17" name="Google Shape;117;p1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8" name="Google Shape;118;p13"/>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119" name="Google Shape;119;p13"/>
          <p:cNvSpPr txBox="1">
            <a:spLocks noGrp="1"/>
          </p:cNvSpPr>
          <p:nvPr>
            <p:ph type="dt" idx="10"/>
          </p:nvPr>
        </p:nvSpPr>
        <p:spPr>
          <a:xfrm>
            <a:off x="480504" y="6161559"/>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0" name="Google Shape;120;p13"/>
          <p:cNvSpPr txBox="1">
            <a:spLocks noGrp="1"/>
          </p:cNvSpPr>
          <p:nvPr>
            <p:ph type="ftr" idx="11"/>
          </p:nvPr>
        </p:nvSpPr>
        <p:spPr>
          <a:xfrm>
            <a:off x="4165600" y="6161559"/>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21" name="Google Shape;121;p13"/>
          <p:cNvSpPr txBox="1">
            <a:spLocks noGrp="1"/>
          </p:cNvSpPr>
          <p:nvPr>
            <p:ph type="sldNum" idx="12"/>
          </p:nvPr>
        </p:nvSpPr>
        <p:spPr>
          <a:xfrm>
            <a:off x="8852352" y="616155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225"/>
        <p:cNvGrpSpPr/>
        <p:nvPr/>
      </p:nvGrpSpPr>
      <p:grpSpPr>
        <a:xfrm>
          <a:off x="0" y="0"/>
          <a:ext cx="0" cy="0"/>
          <a:chOff x="0" y="0"/>
          <a:chExt cx="0" cy="0"/>
        </a:xfrm>
      </p:grpSpPr>
      <p:sp>
        <p:nvSpPr>
          <p:cNvPr id="226" name="Google Shape;226;p25"/>
          <p:cNvSpPr/>
          <p:nvPr/>
        </p:nvSpPr>
        <p:spPr>
          <a:xfrm>
            <a:off x="0" y="0"/>
            <a:ext cx="12192000" cy="6858000"/>
          </a:xfrm>
          <a:prstGeom prst="rect">
            <a:avLst/>
          </a:prstGeom>
          <a:gradFill>
            <a:gsLst>
              <a:gs pos="0">
                <a:srgbClr val="FFFFFF">
                  <a:alpha val="10980"/>
                </a:srgbClr>
              </a:gs>
              <a:gs pos="83000">
                <a:srgbClr val="FFFFFF">
                  <a:alpha val="10980"/>
                </a:srgbClr>
              </a:gs>
              <a:gs pos="100000">
                <a:srgbClr val="5BBAF6">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7" name="Google Shape;227;p2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8" name="Google Shape;228;p25"/>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229" name="Google Shape;229;p25"/>
          <p:cNvSpPr txBox="1">
            <a:spLocks noGrp="1"/>
          </p:cNvSpPr>
          <p:nvPr>
            <p:ph type="dt" idx="10"/>
          </p:nvPr>
        </p:nvSpPr>
        <p:spPr>
          <a:xfrm>
            <a:off x="480504" y="6161555"/>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0" name="Google Shape;230;p25"/>
          <p:cNvSpPr txBox="1">
            <a:spLocks noGrp="1"/>
          </p:cNvSpPr>
          <p:nvPr>
            <p:ph type="ftr" idx="11"/>
          </p:nvPr>
        </p:nvSpPr>
        <p:spPr>
          <a:xfrm>
            <a:off x="4165600" y="6161555"/>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31" name="Google Shape;231;p25"/>
          <p:cNvSpPr txBox="1">
            <a:spLocks noGrp="1"/>
          </p:cNvSpPr>
          <p:nvPr>
            <p:ph type="sldNum" idx="12"/>
          </p:nvPr>
        </p:nvSpPr>
        <p:spPr>
          <a:xfrm>
            <a:off x="8852352" y="6161555"/>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335"/>
        <p:cNvGrpSpPr/>
        <p:nvPr/>
      </p:nvGrpSpPr>
      <p:grpSpPr>
        <a:xfrm>
          <a:off x="0" y="0"/>
          <a:ext cx="0" cy="0"/>
          <a:chOff x="0" y="0"/>
          <a:chExt cx="0" cy="0"/>
        </a:xfrm>
      </p:grpSpPr>
      <p:sp>
        <p:nvSpPr>
          <p:cNvPr id="336" name="Google Shape;336;p37"/>
          <p:cNvSpPr/>
          <p:nvPr/>
        </p:nvSpPr>
        <p:spPr>
          <a:xfrm>
            <a:off x="0" y="0"/>
            <a:ext cx="12192000" cy="6858000"/>
          </a:xfrm>
          <a:prstGeom prst="rect">
            <a:avLst/>
          </a:prstGeom>
          <a:gradFill>
            <a:gsLst>
              <a:gs pos="0">
                <a:srgbClr val="FFFFFF">
                  <a:alpha val="10980"/>
                </a:srgbClr>
              </a:gs>
              <a:gs pos="83000">
                <a:srgbClr val="FFFFFF">
                  <a:alpha val="10980"/>
                </a:srgbClr>
              </a:gs>
              <a:gs pos="100000">
                <a:srgbClr val="D0C974">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7" name="Google Shape;337;p3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338" name="Google Shape;338;p37"/>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339" name="Google Shape;339;p37"/>
          <p:cNvSpPr txBox="1">
            <a:spLocks noGrp="1"/>
          </p:cNvSpPr>
          <p:nvPr>
            <p:ph type="dt" idx="10"/>
          </p:nvPr>
        </p:nvSpPr>
        <p:spPr>
          <a:xfrm>
            <a:off x="480504" y="6161549"/>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0" name="Google Shape;340;p37"/>
          <p:cNvSpPr txBox="1">
            <a:spLocks noGrp="1"/>
          </p:cNvSpPr>
          <p:nvPr>
            <p:ph type="ftr" idx="11"/>
          </p:nvPr>
        </p:nvSpPr>
        <p:spPr>
          <a:xfrm>
            <a:off x="4165600" y="6161549"/>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41" name="Google Shape;341;p37"/>
          <p:cNvSpPr txBox="1">
            <a:spLocks noGrp="1"/>
          </p:cNvSpPr>
          <p:nvPr>
            <p:ph type="sldNum" idx="12"/>
          </p:nvPr>
        </p:nvSpPr>
        <p:spPr>
          <a:xfrm>
            <a:off x="8852352" y="616154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445"/>
        <p:cNvGrpSpPr/>
        <p:nvPr/>
      </p:nvGrpSpPr>
      <p:grpSpPr>
        <a:xfrm>
          <a:off x="0" y="0"/>
          <a:ext cx="0" cy="0"/>
          <a:chOff x="0" y="0"/>
          <a:chExt cx="0" cy="0"/>
        </a:xfrm>
      </p:grpSpPr>
      <p:sp>
        <p:nvSpPr>
          <p:cNvPr id="446" name="Google Shape;446;p49"/>
          <p:cNvSpPr/>
          <p:nvPr/>
        </p:nvSpPr>
        <p:spPr>
          <a:xfrm>
            <a:off x="0" y="0"/>
            <a:ext cx="12192000" cy="6858000"/>
          </a:xfrm>
          <a:prstGeom prst="rect">
            <a:avLst/>
          </a:prstGeom>
          <a:gradFill>
            <a:gsLst>
              <a:gs pos="0">
                <a:srgbClr val="FFFFFF">
                  <a:alpha val="10980"/>
                </a:srgbClr>
              </a:gs>
              <a:gs pos="83000">
                <a:srgbClr val="FFFFFF">
                  <a:alpha val="10980"/>
                </a:srgbClr>
              </a:gs>
              <a:gs pos="100000">
                <a:srgbClr val="A9EA25">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7" name="Google Shape;447;p4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48" name="Google Shape;448;p49"/>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449" name="Google Shape;449;p49"/>
          <p:cNvSpPr txBox="1">
            <a:spLocks noGrp="1"/>
          </p:cNvSpPr>
          <p:nvPr>
            <p:ph type="dt" idx="10"/>
          </p:nvPr>
        </p:nvSpPr>
        <p:spPr>
          <a:xfrm>
            <a:off x="480504" y="6161541"/>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0" name="Google Shape;450;p49"/>
          <p:cNvSpPr txBox="1">
            <a:spLocks noGrp="1"/>
          </p:cNvSpPr>
          <p:nvPr>
            <p:ph type="ftr" idx="11"/>
          </p:nvPr>
        </p:nvSpPr>
        <p:spPr>
          <a:xfrm>
            <a:off x="4165600" y="6161541"/>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451" name="Google Shape;451;p49"/>
          <p:cNvSpPr txBox="1">
            <a:spLocks noGrp="1"/>
          </p:cNvSpPr>
          <p:nvPr>
            <p:ph type="sldNum" idx="12"/>
          </p:nvPr>
        </p:nvSpPr>
        <p:spPr>
          <a:xfrm>
            <a:off x="8852352" y="616154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555"/>
        <p:cNvGrpSpPr/>
        <p:nvPr/>
      </p:nvGrpSpPr>
      <p:grpSpPr>
        <a:xfrm>
          <a:off x="0" y="0"/>
          <a:ext cx="0" cy="0"/>
          <a:chOff x="0" y="0"/>
          <a:chExt cx="0" cy="0"/>
        </a:xfrm>
      </p:grpSpPr>
      <p:sp>
        <p:nvSpPr>
          <p:cNvPr id="556" name="Google Shape;556;p61"/>
          <p:cNvSpPr/>
          <p:nvPr/>
        </p:nvSpPr>
        <p:spPr>
          <a:xfrm>
            <a:off x="0" y="0"/>
            <a:ext cx="12192000" cy="6858000"/>
          </a:xfrm>
          <a:prstGeom prst="rect">
            <a:avLst/>
          </a:prstGeom>
          <a:gradFill>
            <a:gsLst>
              <a:gs pos="0">
                <a:srgbClr val="FFFFFF">
                  <a:alpha val="10980"/>
                </a:srgbClr>
              </a:gs>
              <a:gs pos="83000">
                <a:srgbClr val="FFFFFF">
                  <a:alpha val="10980"/>
                </a:srgbClr>
              </a:gs>
              <a:gs pos="100000">
                <a:srgbClr val="D0C974">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57" name="Google Shape;557;p6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558" name="Google Shape;558;p61"/>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559" name="Google Shape;559;p61"/>
          <p:cNvSpPr txBox="1">
            <a:spLocks noGrp="1"/>
          </p:cNvSpPr>
          <p:nvPr>
            <p:ph type="dt" idx="10"/>
          </p:nvPr>
        </p:nvSpPr>
        <p:spPr>
          <a:xfrm>
            <a:off x="480504" y="6161491"/>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0" name="Google Shape;560;p61"/>
          <p:cNvSpPr txBox="1">
            <a:spLocks noGrp="1"/>
          </p:cNvSpPr>
          <p:nvPr>
            <p:ph type="ftr" idx="11"/>
          </p:nvPr>
        </p:nvSpPr>
        <p:spPr>
          <a:xfrm>
            <a:off x="4165600" y="6161491"/>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561" name="Google Shape;561;p61"/>
          <p:cNvSpPr txBox="1">
            <a:spLocks noGrp="1"/>
          </p:cNvSpPr>
          <p:nvPr>
            <p:ph type="sldNum" idx="12"/>
          </p:nvPr>
        </p:nvSpPr>
        <p:spPr>
          <a:xfrm>
            <a:off x="8852352" y="6161491"/>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665"/>
        <p:cNvGrpSpPr/>
        <p:nvPr/>
      </p:nvGrpSpPr>
      <p:grpSpPr>
        <a:xfrm>
          <a:off x="0" y="0"/>
          <a:ext cx="0" cy="0"/>
          <a:chOff x="0" y="0"/>
          <a:chExt cx="0" cy="0"/>
        </a:xfrm>
      </p:grpSpPr>
      <p:sp>
        <p:nvSpPr>
          <p:cNvPr id="666" name="Google Shape;666;p73"/>
          <p:cNvSpPr/>
          <p:nvPr/>
        </p:nvSpPr>
        <p:spPr>
          <a:xfrm>
            <a:off x="0" y="0"/>
            <a:ext cx="12192000" cy="6858000"/>
          </a:xfrm>
          <a:prstGeom prst="rect">
            <a:avLst/>
          </a:prstGeom>
          <a:gradFill>
            <a:gsLst>
              <a:gs pos="0">
                <a:srgbClr val="FFFFFF">
                  <a:alpha val="10980"/>
                </a:srgbClr>
              </a:gs>
              <a:gs pos="83000">
                <a:srgbClr val="FFFFFF">
                  <a:alpha val="10980"/>
                </a:srgbClr>
              </a:gs>
              <a:gs pos="100000">
                <a:srgbClr val="D0C974">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667" name="Google Shape;667;p7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668" name="Google Shape;668;p73"/>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669" name="Google Shape;669;p73"/>
          <p:cNvSpPr txBox="1">
            <a:spLocks noGrp="1"/>
          </p:cNvSpPr>
          <p:nvPr>
            <p:ph type="dt" idx="10"/>
          </p:nvPr>
        </p:nvSpPr>
        <p:spPr>
          <a:xfrm>
            <a:off x="480504" y="6161519"/>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0" name="Google Shape;670;p73"/>
          <p:cNvSpPr txBox="1">
            <a:spLocks noGrp="1"/>
          </p:cNvSpPr>
          <p:nvPr>
            <p:ph type="ftr" idx="11"/>
          </p:nvPr>
        </p:nvSpPr>
        <p:spPr>
          <a:xfrm>
            <a:off x="4165600" y="6161519"/>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671" name="Google Shape;671;p73"/>
          <p:cNvSpPr txBox="1">
            <a:spLocks noGrp="1"/>
          </p:cNvSpPr>
          <p:nvPr>
            <p:ph type="sldNum" idx="12"/>
          </p:nvPr>
        </p:nvSpPr>
        <p:spPr>
          <a:xfrm>
            <a:off x="8852352" y="6161519"/>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775"/>
        <p:cNvGrpSpPr/>
        <p:nvPr/>
      </p:nvGrpSpPr>
      <p:grpSpPr>
        <a:xfrm>
          <a:off x="0" y="0"/>
          <a:ext cx="0" cy="0"/>
          <a:chOff x="0" y="0"/>
          <a:chExt cx="0" cy="0"/>
        </a:xfrm>
      </p:grpSpPr>
      <p:sp>
        <p:nvSpPr>
          <p:cNvPr id="776" name="Google Shape;776;p85"/>
          <p:cNvSpPr/>
          <p:nvPr/>
        </p:nvSpPr>
        <p:spPr>
          <a:xfrm>
            <a:off x="0" y="0"/>
            <a:ext cx="12192000" cy="6858000"/>
          </a:xfrm>
          <a:prstGeom prst="rect">
            <a:avLst/>
          </a:prstGeom>
          <a:gradFill>
            <a:gsLst>
              <a:gs pos="0">
                <a:srgbClr val="4F4651">
                  <a:alpha val="35686"/>
                </a:srgbClr>
              </a:gs>
              <a:gs pos="100000">
                <a:srgbClr val="242852">
                  <a:alpha val="9803"/>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7" name="Google Shape;777;p85"/>
          <p:cNvSpPr/>
          <p:nvPr/>
        </p:nvSpPr>
        <p:spPr>
          <a:xfrm rot="-1875725">
            <a:off x="1830961" y="1038445"/>
            <a:ext cx="9654160" cy="5706987"/>
          </a:xfrm>
          <a:prstGeom prst="ellipse">
            <a:avLst/>
          </a:prstGeom>
          <a:gradFill>
            <a:gsLst>
              <a:gs pos="0">
                <a:srgbClr val="C3BCC5">
                  <a:alpha val="6666"/>
                </a:srgbClr>
              </a:gs>
              <a:gs pos="58000">
                <a:srgbClr val="242852">
                  <a:alpha val="0"/>
                </a:srgbClr>
              </a:gs>
              <a:gs pos="100000">
                <a:srgbClr val="242852">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8" name="Google Shape;778;p85"/>
          <p:cNvSpPr/>
          <p:nvPr/>
        </p:nvSpPr>
        <p:spPr>
          <a:xfrm rot="-3943090">
            <a:off x="557464" y="419195"/>
            <a:ext cx="5538472" cy="5973945"/>
          </a:xfrm>
          <a:prstGeom prst="ellipse">
            <a:avLst/>
          </a:prstGeom>
          <a:gradFill>
            <a:gsLst>
              <a:gs pos="0">
                <a:srgbClr val="C3BCC5">
                  <a:alpha val="7843"/>
                </a:srgbClr>
              </a:gs>
              <a:gs pos="58000">
                <a:srgbClr val="242852">
                  <a:alpha val="0"/>
                </a:srgbClr>
              </a:gs>
              <a:gs pos="100000">
                <a:srgbClr val="242852">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79" name="Google Shape;779;p85"/>
          <p:cNvSpPr/>
          <p:nvPr/>
        </p:nvSpPr>
        <p:spPr>
          <a:xfrm rot="-1875725">
            <a:off x="4370608" y="116917"/>
            <a:ext cx="8639149" cy="4754757"/>
          </a:xfrm>
          <a:prstGeom prst="ellipse">
            <a:avLst/>
          </a:prstGeom>
          <a:gradFill>
            <a:gsLst>
              <a:gs pos="0">
                <a:srgbClr val="C3BCC5">
                  <a:alpha val="7843"/>
                </a:srgbClr>
              </a:gs>
              <a:gs pos="58000">
                <a:srgbClr val="242852">
                  <a:alpha val="0"/>
                </a:srgbClr>
              </a:gs>
              <a:gs pos="100000">
                <a:srgbClr val="242852">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80" name="Google Shape;780;p85"/>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lt1"/>
              </a:buClr>
              <a:buSzPts val="4900"/>
              <a:buFont typeface="Palatino Linotype"/>
              <a:buNone/>
              <a:defRPr sz="4900" b="0" i="0" u="none" strike="noStrike" cap="none">
                <a:solidFill>
                  <a:schemeClr val="lt1"/>
                </a:solidFill>
                <a:latin typeface="Palatino Linotype"/>
                <a:ea typeface="Palatino Linotype"/>
                <a:cs typeface="Palatino Linotype"/>
                <a:sym typeface="Palatino Linotype"/>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781" name="Google Shape;781;p85"/>
          <p:cNvSpPr txBox="1">
            <a:spLocks noGrp="1"/>
          </p:cNvSpPr>
          <p:nvPr>
            <p:ph type="body" idx="1"/>
          </p:nvPr>
        </p:nvSpPr>
        <p:spPr>
          <a:xfrm>
            <a:off x="2844800" y="685864"/>
            <a:ext cx="8128000" cy="3657599"/>
          </a:xfrm>
          <a:prstGeom prst="rect">
            <a:avLst/>
          </a:prstGeom>
          <a:noFill/>
          <a:ln>
            <a:noFill/>
          </a:ln>
        </p:spPr>
        <p:txBody>
          <a:bodyPr spcFirstLastPara="1" wrap="square" lIns="91425" tIns="45700" rIns="91425" bIns="45700" anchor="ctr" anchorCtr="0"/>
          <a:lstStyle>
            <a:lvl1pPr marL="457200" marR="0" lvl="0" indent="-308610" algn="l" rtl="0">
              <a:spcBef>
                <a:spcPts val="420"/>
              </a:spcBef>
              <a:spcAft>
                <a:spcPts val="0"/>
              </a:spcAft>
              <a:buClr>
                <a:schemeClr val="lt1"/>
              </a:buClr>
              <a:buSzPts val="1260"/>
              <a:buFont typeface="Noto Sans Symbols"/>
              <a:buChar char="❧"/>
              <a:defRPr sz="2100" b="0" i="0" u="none" strike="noStrike" cap="none">
                <a:solidFill>
                  <a:schemeClr val="lt1"/>
                </a:solidFill>
                <a:latin typeface="Palatino Linotype"/>
                <a:ea typeface="Palatino Linotype"/>
                <a:cs typeface="Palatino Linotype"/>
                <a:sym typeface="Palatino Linotype"/>
              </a:defRPr>
            </a:lvl1pPr>
            <a:lvl2pPr marL="914400" marR="0" lvl="1" indent="-300990" algn="l" rtl="0">
              <a:spcBef>
                <a:spcPts val="380"/>
              </a:spcBef>
              <a:spcAft>
                <a:spcPts val="0"/>
              </a:spcAft>
              <a:buClr>
                <a:schemeClr val="lt1"/>
              </a:buClr>
              <a:buSzPts val="1140"/>
              <a:buFont typeface="Noto Sans Symbols"/>
              <a:buChar char="❧"/>
              <a:defRPr sz="1900" b="0" i="0" u="none" strike="noStrike" cap="none">
                <a:solidFill>
                  <a:schemeClr val="lt1"/>
                </a:solidFill>
                <a:latin typeface="Palatino Linotype"/>
                <a:ea typeface="Palatino Linotype"/>
                <a:cs typeface="Palatino Linotype"/>
                <a:sym typeface="Palatino Linotype"/>
              </a:defRPr>
            </a:lvl2pPr>
            <a:lvl3pPr marL="1371600" marR="0" lvl="2" indent="-293369" algn="l" rtl="0">
              <a:spcBef>
                <a:spcPts val="340"/>
              </a:spcBef>
              <a:spcAft>
                <a:spcPts val="0"/>
              </a:spcAft>
              <a:buClr>
                <a:schemeClr val="lt1"/>
              </a:buClr>
              <a:buSzPts val="1020"/>
              <a:buFont typeface="Noto Sans Symbols"/>
              <a:buChar char="•"/>
              <a:defRPr sz="1700" b="0" i="0" u="none" strike="noStrike" cap="none">
                <a:solidFill>
                  <a:schemeClr val="lt1"/>
                </a:solidFill>
                <a:latin typeface="Palatino Linotype"/>
                <a:ea typeface="Palatino Linotype"/>
                <a:cs typeface="Palatino Linotype"/>
                <a:sym typeface="Palatino Linotype"/>
              </a:defRPr>
            </a:lvl3pPr>
            <a:lvl4pPr marL="1828800" marR="0" lvl="3" indent="-289560" algn="l" rtl="0">
              <a:spcBef>
                <a:spcPts val="320"/>
              </a:spcBef>
              <a:spcAft>
                <a:spcPts val="0"/>
              </a:spcAft>
              <a:buClr>
                <a:schemeClr val="lt1"/>
              </a:buClr>
              <a:buSzPts val="960"/>
              <a:buFont typeface="Noto Sans Symbols"/>
              <a:buChar char="❧"/>
              <a:defRPr sz="1600" b="0" i="0" u="none" strike="noStrike" cap="none">
                <a:solidFill>
                  <a:schemeClr val="lt1"/>
                </a:solidFill>
                <a:latin typeface="Palatino Linotype"/>
                <a:ea typeface="Palatino Linotype"/>
                <a:cs typeface="Palatino Linotype"/>
                <a:sym typeface="Palatino Linotype"/>
              </a:defRPr>
            </a:lvl4pPr>
            <a:lvl5pPr marL="2286000" marR="0" lvl="4" indent="-285750" algn="l" rtl="0">
              <a:spcBef>
                <a:spcPts val="300"/>
              </a:spcBef>
              <a:spcAft>
                <a:spcPts val="0"/>
              </a:spcAft>
              <a:buClr>
                <a:schemeClr val="lt1"/>
              </a:buClr>
              <a:buSzPts val="900"/>
              <a:buFont typeface="Noto Sans Symbols"/>
              <a:buChar char="❧"/>
              <a:defRPr sz="1500" b="0" i="0" u="none" strike="noStrike" cap="none">
                <a:solidFill>
                  <a:schemeClr val="lt1"/>
                </a:solidFill>
                <a:latin typeface="Palatino Linotype"/>
                <a:ea typeface="Palatino Linotype"/>
                <a:cs typeface="Palatino Linotype"/>
                <a:sym typeface="Palatino Linotype"/>
              </a:defRPr>
            </a:lvl5pPr>
            <a:lvl6pPr marL="2743200" marR="0" lvl="5" indent="-281939" algn="l" rtl="0">
              <a:spcBef>
                <a:spcPts val="280"/>
              </a:spcBef>
              <a:spcAft>
                <a:spcPts val="0"/>
              </a:spcAft>
              <a:buClr>
                <a:schemeClr val="lt1"/>
              </a:buClr>
              <a:buSzPts val="840"/>
              <a:buFont typeface="Noto Sans Symbols"/>
              <a:buChar char="❧"/>
              <a:defRPr sz="1400" b="0" i="0" u="none" strike="noStrike" cap="none">
                <a:solidFill>
                  <a:schemeClr val="lt1"/>
                </a:solidFill>
                <a:latin typeface="Palatino Linotype"/>
                <a:ea typeface="Palatino Linotype"/>
                <a:cs typeface="Palatino Linotype"/>
                <a:sym typeface="Palatino Linotype"/>
              </a:defRPr>
            </a:lvl6pPr>
            <a:lvl7pPr marL="3200400" marR="0" lvl="6" indent="-281939" algn="l" rtl="0">
              <a:spcBef>
                <a:spcPts val="280"/>
              </a:spcBef>
              <a:spcAft>
                <a:spcPts val="0"/>
              </a:spcAft>
              <a:buClr>
                <a:schemeClr val="lt1"/>
              </a:buClr>
              <a:buSzPts val="840"/>
              <a:buFont typeface="Noto Sans Symbols"/>
              <a:buChar char="•"/>
              <a:defRPr sz="1400" b="0" i="0" u="none" strike="noStrike" cap="none">
                <a:solidFill>
                  <a:schemeClr val="lt1"/>
                </a:solidFill>
                <a:latin typeface="Palatino Linotype"/>
                <a:ea typeface="Palatino Linotype"/>
                <a:cs typeface="Palatino Linotype"/>
                <a:sym typeface="Palatino Linotype"/>
              </a:defRPr>
            </a:lvl7pPr>
            <a:lvl8pPr marL="3657600" marR="0" lvl="7" indent="-281940" algn="l" rtl="0">
              <a:spcBef>
                <a:spcPts val="280"/>
              </a:spcBef>
              <a:spcAft>
                <a:spcPts val="0"/>
              </a:spcAft>
              <a:buClr>
                <a:schemeClr val="lt1"/>
              </a:buClr>
              <a:buSzPts val="840"/>
              <a:buFont typeface="Noto Sans Symbols"/>
              <a:buChar char="❧"/>
              <a:defRPr sz="1400" b="0" i="0" u="none" strike="noStrike" cap="none">
                <a:solidFill>
                  <a:schemeClr val="lt1"/>
                </a:solidFill>
                <a:latin typeface="Palatino Linotype"/>
                <a:ea typeface="Palatino Linotype"/>
                <a:cs typeface="Palatino Linotype"/>
                <a:sym typeface="Palatino Linotype"/>
              </a:defRPr>
            </a:lvl8pPr>
            <a:lvl9pPr marL="4114800" marR="0" lvl="8" indent="-281940" algn="l" rtl="0">
              <a:spcBef>
                <a:spcPts val="280"/>
              </a:spcBef>
              <a:spcAft>
                <a:spcPts val="0"/>
              </a:spcAft>
              <a:buClr>
                <a:schemeClr val="lt1"/>
              </a:buClr>
              <a:buSzPts val="840"/>
              <a:buFont typeface="Noto Sans Symbols"/>
              <a:buChar char="❧"/>
              <a:defRPr sz="1400" b="0" i="0" u="none" strike="noStrike" cap="none">
                <a:solidFill>
                  <a:schemeClr val="lt1"/>
                </a:solidFill>
                <a:latin typeface="Palatino Linotype"/>
                <a:ea typeface="Palatino Linotype"/>
                <a:cs typeface="Palatino Linotype"/>
                <a:sym typeface="Palatino Linotype"/>
              </a:defRPr>
            </a:lvl9pPr>
          </a:lstStyle>
          <a:p>
            <a:endParaRPr/>
          </a:p>
        </p:txBody>
      </p:sp>
      <p:sp>
        <p:nvSpPr>
          <p:cNvPr id="782" name="Google Shape;782;p85"/>
          <p:cNvSpPr txBox="1">
            <a:spLocks noGrp="1"/>
          </p:cNvSpPr>
          <p:nvPr>
            <p:ph type="dt" idx="10"/>
          </p:nvPr>
        </p:nvSpPr>
        <p:spPr>
          <a:xfrm>
            <a:off x="8229600" y="6154801"/>
            <a:ext cx="2844800" cy="365125"/>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83" name="Google Shape;783;p85"/>
          <p:cNvSpPr txBox="1">
            <a:spLocks noGrp="1"/>
          </p:cNvSpPr>
          <p:nvPr>
            <p:ph type="ftr" idx="11"/>
          </p:nvPr>
        </p:nvSpPr>
        <p:spPr>
          <a:xfrm>
            <a:off x="1097280" y="6154801"/>
            <a:ext cx="60960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784" name="Google Shape;784;p85"/>
          <p:cNvSpPr txBox="1">
            <a:spLocks noGrp="1"/>
          </p:cNvSpPr>
          <p:nvPr>
            <p:ph type="sldNum" idx="12"/>
          </p:nvPr>
        </p:nvSpPr>
        <p:spPr>
          <a:xfrm>
            <a:off x="1097280" y="5842000"/>
            <a:ext cx="2844800" cy="304800"/>
          </a:xfrm>
          <a:prstGeom prst="rect">
            <a:avLst/>
          </a:prstGeom>
          <a:noFill/>
          <a:ln>
            <a:noFill/>
          </a:ln>
        </p:spPr>
        <p:txBody>
          <a:bodyPr spcFirstLastPara="1" wrap="square" lIns="91425" tIns="45700" rIns="91425" bIns="9125" anchor="b" anchorCtr="0">
            <a:noAutofit/>
          </a:bodyPr>
          <a:lstStyle>
            <a:lvl1pPr marL="0" marR="0" lvl="0"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None/>
              <a:defRPr sz="16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4A86E8"/>
        </a:solidFill>
        <a:effectLst/>
      </p:bgPr>
    </p:bg>
    <p:spTree>
      <p:nvGrpSpPr>
        <p:cNvPr id="1" name="Shape 860"/>
        <p:cNvGrpSpPr/>
        <p:nvPr/>
      </p:nvGrpSpPr>
      <p:grpSpPr>
        <a:xfrm>
          <a:off x="0" y="0"/>
          <a:ext cx="0" cy="0"/>
          <a:chOff x="0" y="0"/>
          <a:chExt cx="0" cy="0"/>
        </a:xfrm>
      </p:grpSpPr>
      <p:sp>
        <p:nvSpPr>
          <p:cNvPr id="861" name="Google Shape;861;p97"/>
          <p:cNvSpPr/>
          <p:nvPr/>
        </p:nvSpPr>
        <p:spPr>
          <a:xfrm>
            <a:off x="0" y="0"/>
            <a:ext cx="12192000" cy="6858000"/>
          </a:xfrm>
          <a:prstGeom prst="rect">
            <a:avLst/>
          </a:prstGeom>
          <a:gradFill>
            <a:gsLst>
              <a:gs pos="0">
                <a:srgbClr val="FFFFFF">
                  <a:alpha val="10980"/>
                </a:srgbClr>
              </a:gs>
              <a:gs pos="83000">
                <a:srgbClr val="FFFFFF">
                  <a:alpha val="10980"/>
                </a:srgbClr>
              </a:gs>
              <a:gs pos="100000">
                <a:srgbClr val="76D9E8">
                  <a:alpha val="22745"/>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62" name="Google Shape;862;p9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2"/>
              </a:buClr>
              <a:buSzPts val="5400"/>
              <a:buFont typeface="Book Antiqua"/>
              <a:buNone/>
              <a:defRPr sz="5400" b="0" i="0" u="none" strike="noStrike" cap="none">
                <a:solidFill>
                  <a:schemeClr val="dk2"/>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863" name="Google Shape;863;p97"/>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accent1"/>
              </a:buClr>
              <a:buSzPts val="2400"/>
              <a:buFont typeface="Noto Sans Symbols"/>
              <a:buChar char="❧"/>
              <a:defRPr sz="2400" b="0" i="0" u="none" strike="noStrike" cap="none">
                <a:solidFill>
                  <a:srgbClr val="262626"/>
                </a:solidFill>
                <a:latin typeface="Book Antiqua"/>
                <a:ea typeface="Book Antiqua"/>
                <a:cs typeface="Book Antiqua"/>
                <a:sym typeface="Book Antiqua"/>
              </a:defRPr>
            </a:lvl1pPr>
            <a:lvl2pPr marL="914400" marR="0" lvl="1" indent="-368300" algn="l" rtl="0">
              <a:spcBef>
                <a:spcPts val="440"/>
              </a:spcBef>
              <a:spcAft>
                <a:spcPts val="0"/>
              </a:spcAft>
              <a:buClr>
                <a:schemeClr val="accent1"/>
              </a:buClr>
              <a:buSzPts val="2200"/>
              <a:buFont typeface="Noto Sans Symbols"/>
              <a:buChar char="❧"/>
              <a:defRPr sz="2200" b="0" i="0" u="none" strike="noStrike" cap="none">
                <a:solidFill>
                  <a:srgbClr val="262626"/>
                </a:solidFill>
                <a:latin typeface="Book Antiqua"/>
                <a:ea typeface="Book Antiqua"/>
                <a:cs typeface="Book Antiqua"/>
                <a:sym typeface="Book Antiqua"/>
              </a:defRPr>
            </a:lvl2pPr>
            <a:lvl3pPr marL="1371600" marR="0" lvl="2" indent="-355600" algn="l" rtl="0">
              <a:spcBef>
                <a:spcPts val="400"/>
              </a:spcBef>
              <a:spcAft>
                <a:spcPts val="0"/>
              </a:spcAft>
              <a:buClr>
                <a:schemeClr val="accent1"/>
              </a:buClr>
              <a:buSzPts val="2000"/>
              <a:buFont typeface="Noto Sans Symbols"/>
              <a:buChar char="❧"/>
              <a:defRPr sz="2000" b="0" i="0" u="none" strike="noStrike" cap="none">
                <a:solidFill>
                  <a:srgbClr val="262626"/>
                </a:solidFill>
                <a:latin typeface="Book Antiqua"/>
                <a:ea typeface="Book Antiqua"/>
                <a:cs typeface="Book Antiqua"/>
                <a:sym typeface="Book Antiqua"/>
              </a:defRPr>
            </a:lvl3pPr>
            <a:lvl4pPr marL="1828800" marR="0" lvl="3" indent="-342900" algn="l" rtl="0">
              <a:spcBef>
                <a:spcPts val="360"/>
              </a:spcBef>
              <a:spcAft>
                <a:spcPts val="0"/>
              </a:spcAft>
              <a:buClr>
                <a:schemeClr val="accent1"/>
              </a:buClr>
              <a:buSzPts val="1800"/>
              <a:buFont typeface="Noto Sans Symbols"/>
              <a:buChar char="❧"/>
              <a:defRPr sz="1800" b="0" i="0" u="none" strike="noStrike" cap="none">
                <a:solidFill>
                  <a:srgbClr val="262626"/>
                </a:solidFill>
                <a:latin typeface="Book Antiqua"/>
                <a:ea typeface="Book Antiqua"/>
                <a:cs typeface="Book Antiqua"/>
                <a:sym typeface="Book Antiqua"/>
              </a:defRPr>
            </a:lvl4pPr>
            <a:lvl5pPr marL="2286000" marR="0" lvl="4" indent="-330200" algn="l" rtl="0">
              <a:spcBef>
                <a:spcPts val="320"/>
              </a:spcBef>
              <a:spcAft>
                <a:spcPts val="0"/>
              </a:spcAft>
              <a:buClr>
                <a:schemeClr val="accent1"/>
              </a:buClr>
              <a:buSzPts val="1600"/>
              <a:buFont typeface="Noto Sans Symbols"/>
              <a:buChar char="❧"/>
              <a:defRPr sz="1600" b="0" i="0" u="none" strike="noStrike" cap="none">
                <a:solidFill>
                  <a:srgbClr val="262626"/>
                </a:solidFill>
                <a:latin typeface="Book Antiqua"/>
                <a:ea typeface="Book Antiqua"/>
                <a:cs typeface="Book Antiqua"/>
                <a:sym typeface="Book Antiqua"/>
              </a:defRPr>
            </a:lvl5pPr>
            <a:lvl6pPr marL="2743200" marR="0" lvl="5"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6pPr>
            <a:lvl7pPr marL="3200400" marR="0" lvl="6"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7pPr>
            <a:lvl8pPr marL="3657600" marR="0" lvl="7"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8pPr>
            <a:lvl9pPr marL="4114800" marR="0" lvl="8" indent="-317500" algn="l" rtl="0">
              <a:spcBef>
                <a:spcPts val="400"/>
              </a:spcBef>
              <a:spcAft>
                <a:spcPts val="0"/>
              </a:spcAft>
              <a:buClr>
                <a:schemeClr val="accent1"/>
              </a:buClr>
              <a:buSzPts val="1400"/>
              <a:buFont typeface="Noto Sans Symbols"/>
              <a:buChar char="❧"/>
              <a:defRPr sz="1400" b="0" i="0" u="none" strike="noStrike" cap="none">
                <a:solidFill>
                  <a:schemeClr val="dk1"/>
                </a:solidFill>
                <a:latin typeface="Book Antiqua"/>
                <a:ea typeface="Book Antiqua"/>
                <a:cs typeface="Book Antiqua"/>
                <a:sym typeface="Book Antiqua"/>
              </a:defRPr>
            </a:lvl9pPr>
          </a:lstStyle>
          <a:p>
            <a:endParaRPr/>
          </a:p>
        </p:txBody>
      </p:sp>
      <p:sp>
        <p:nvSpPr>
          <p:cNvPr id="864" name="Google Shape;864;p97"/>
          <p:cNvSpPr txBox="1">
            <a:spLocks noGrp="1"/>
          </p:cNvSpPr>
          <p:nvPr>
            <p:ph type="dt" idx="10"/>
          </p:nvPr>
        </p:nvSpPr>
        <p:spPr>
          <a:xfrm>
            <a:off x="480504" y="6161477"/>
            <a:ext cx="2844800" cy="365125"/>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65" name="Google Shape;865;p97"/>
          <p:cNvSpPr txBox="1">
            <a:spLocks noGrp="1"/>
          </p:cNvSpPr>
          <p:nvPr>
            <p:ph type="ftr" idx="11"/>
          </p:nvPr>
        </p:nvSpPr>
        <p:spPr>
          <a:xfrm>
            <a:off x="4165600" y="6161477"/>
            <a:ext cx="3860800" cy="365125"/>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1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866" name="Google Shape;866;p97"/>
          <p:cNvSpPr txBox="1">
            <a:spLocks noGrp="1"/>
          </p:cNvSpPr>
          <p:nvPr>
            <p:ph type="sldNum" idx="12"/>
          </p:nvPr>
        </p:nvSpPr>
        <p:spPr>
          <a:xfrm>
            <a:off x="8852352" y="6161477"/>
            <a:ext cx="28448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4.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89.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11.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12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57"/>
          <p:cNvSpPr txBox="1">
            <a:spLocks noGrp="1"/>
          </p:cNvSpPr>
          <p:nvPr>
            <p:ph type="body" idx="1"/>
          </p:nvPr>
        </p:nvSpPr>
        <p:spPr>
          <a:xfrm>
            <a:off x="4573625" y="3429000"/>
            <a:ext cx="3400500" cy="1698300"/>
          </a:xfrm>
          <a:prstGeom prst="rect">
            <a:avLst/>
          </a:prstGeom>
        </p:spPr>
        <p:txBody>
          <a:bodyPr spcFirstLastPara="1" wrap="square" lIns="91425" tIns="45700" rIns="91425" bIns="45700" anchor="t" anchorCtr="0">
            <a:noAutofit/>
          </a:bodyPr>
          <a:lstStyle/>
          <a:p>
            <a:pPr marL="0" indent="0">
              <a:buNone/>
            </a:pPr>
            <a:r>
              <a:rPr lang="en-US" dirty="0"/>
              <a:t>Elina Nikitina</a:t>
            </a:r>
            <a:endParaRPr dirty="0"/>
          </a:p>
          <a:p>
            <a:pPr marL="0" indent="0">
              <a:buNone/>
            </a:pPr>
            <a:r>
              <a:rPr lang="en-US" dirty="0"/>
              <a:t>Ivona Jakobson</a:t>
            </a:r>
          </a:p>
          <a:p>
            <a:pPr marL="0" indent="0">
              <a:buNone/>
            </a:pPr>
            <a:r>
              <a:rPr lang="en-US" dirty="0"/>
              <a:t>Rodion </a:t>
            </a:r>
            <a:r>
              <a:rPr lang="en-US" dirty="0" err="1"/>
              <a:t>Zubets</a:t>
            </a:r>
            <a:endParaRPr lang="en-US" dirty="0"/>
          </a:p>
          <a:p>
            <a:pPr marL="0" indent="0">
              <a:buNone/>
            </a:pPr>
            <a:r>
              <a:rPr lang="en-US" dirty="0"/>
              <a:t>Daria Ivanova</a:t>
            </a:r>
          </a:p>
          <a:p>
            <a:pPr marL="0" indent="0">
              <a:buClr>
                <a:srgbClr val="629DD1"/>
              </a:buClr>
              <a:buFont typeface="Noto Sans Symbols"/>
              <a:buNone/>
            </a:pPr>
            <a:endParaRPr lang="en-US"/>
          </a:p>
          <a:p>
            <a:pPr marL="0" lvl="0" indent="0" algn="l" rtl="0">
              <a:spcBef>
                <a:spcPts val="360"/>
              </a:spcBef>
              <a:spcAft>
                <a:spcPts val="0"/>
              </a:spcAft>
              <a:buClr>
                <a:schemeClr val="dk1"/>
              </a:buClr>
              <a:buSzPts val="1100"/>
              <a:buFont typeface="Arial"/>
              <a:buNone/>
            </a:pPr>
            <a:r>
              <a:rPr lang="en-US" dirty="0"/>
              <a:t>Sakala </a:t>
            </a:r>
            <a:r>
              <a:rPr lang="en-US" dirty="0" err="1"/>
              <a:t>Eragümnaasium</a:t>
            </a:r>
            <a:endParaRPr dirty="0" err="1"/>
          </a:p>
        </p:txBody>
      </p:sp>
      <p:sp>
        <p:nvSpPr>
          <p:cNvPr id="1345" name="Google Shape;1345;p157"/>
          <p:cNvSpPr txBox="1">
            <a:spLocks noGrp="1"/>
          </p:cNvSpPr>
          <p:nvPr>
            <p:ph type="title"/>
          </p:nvPr>
        </p:nvSpPr>
        <p:spPr>
          <a:xfrm>
            <a:off x="917987" y="570156"/>
            <a:ext cx="10341600" cy="105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Estonia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7"/>
        <p:cNvGrpSpPr/>
        <p:nvPr/>
      </p:nvGrpSpPr>
      <p:grpSpPr>
        <a:xfrm>
          <a:off x="0" y="0"/>
          <a:ext cx="0" cy="0"/>
          <a:chOff x="0" y="0"/>
          <a:chExt cx="0" cy="0"/>
        </a:xfrm>
      </p:grpSpPr>
      <p:sp>
        <p:nvSpPr>
          <p:cNvPr id="1448" name="Google Shape;1448;p171"/>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49" name="Google Shape;1449;p171"/>
          <p:cNvPicPr preferRelativeResize="0">
            <a:picLocks noGrp="1"/>
          </p:cNvPicPr>
          <p:nvPr>
            <p:ph type="body" idx="1"/>
          </p:nvPr>
        </p:nvPicPr>
        <p:blipFill rotWithShape="1">
          <a:blip r:embed="rId3">
            <a:alphaModFix/>
          </a:blip>
          <a:srcRect/>
          <a:stretch/>
        </p:blipFill>
        <p:spPr>
          <a:xfrm>
            <a:off x="3" y="0"/>
            <a:ext cx="12156060" cy="6837784"/>
          </a:xfrm>
          <a:prstGeom prst="rect">
            <a:avLst/>
          </a:prstGeom>
          <a:noFill/>
          <a:ln>
            <a:noFill/>
          </a:ln>
        </p:spPr>
      </p:pic>
      <p:sp>
        <p:nvSpPr>
          <p:cNvPr id="1450" name="Google Shape;1450;p171"/>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172"/>
          <p:cNvSpPr txBox="1">
            <a:spLocks noGrp="1"/>
          </p:cNvSpPr>
          <p:nvPr>
            <p:ph type="title"/>
          </p:nvPr>
        </p:nvSpPr>
        <p:spPr>
          <a:xfrm>
            <a:off x="5312646" y="408105"/>
            <a:ext cx="211931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r>
              <a:rPr lang="en-US">
                <a:solidFill>
                  <a:schemeClr val="lt1"/>
                </a:solidFill>
              </a:rPr>
              <a:t>Swamps </a:t>
            </a:r>
            <a:endParaRPr>
              <a:solidFill>
                <a:schemeClr val="lt1"/>
              </a:solidFill>
            </a:endParaRPr>
          </a:p>
        </p:txBody>
      </p:sp>
      <p:pic>
        <p:nvPicPr>
          <p:cNvPr id="1457" name="Google Shape;1457;p172"/>
          <p:cNvPicPr preferRelativeResize="0">
            <a:picLocks noGrp="1"/>
          </p:cNvPicPr>
          <p:nvPr>
            <p:ph type="body" idx="1"/>
          </p:nvPr>
        </p:nvPicPr>
        <p:blipFill rotWithShape="1">
          <a:blip r:embed="rId3">
            <a:alphaModFix/>
          </a:blip>
          <a:srcRect/>
          <a:stretch/>
        </p:blipFill>
        <p:spPr>
          <a:xfrm>
            <a:off x="1" y="3"/>
            <a:ext cx="6372227" cy="6858001"/>
          </a:xfrm>
          <a:prstGeom prst="rect">
            <a:avLst/>
          </a:prstGeom>
          <a:noFill/>
          <a:ln>
            <a:noFill/>
          </a:ln>
        </p:spPr>
      </p:pic>
      <p:pic>
        <p:nvPicPr>
          <p:cNvPr id="1458" name="Google Shape;1458;p172"/>
          <p:cNvPicPr preferRelativeResize="0">
            <a:picLocks noGrp="1"/>
          </p:cNvPicPr>
          <p:nvPr>
            <p:ph type="body" idx="2"/>
          </p:nvPr>
        </p:nvPicPr>
        <p:blipFill rotWithShape="1">
          <a:blip r:embed="rId4">
            <a:alphaModFix/>
          </a:blip>
          <a:srcRect/>
          <a:stretch/>
        </p:blipFill>
        <p:spPr>
          <a:xfrm>
            <a:off x="6372303" y="1"/>
            <a:ext cx="5819775" cy="6858000"/>
          </a:xfrm>
          <a:prstGeom prst="rect">
            <a:avLst/>
          </a:prstGeom>
          <a:noFill/>
          <a:ln>
            <a:noFill/>
          </a:ln>
        </p:spPr>
      </p:pic>
      <p:sp>
        <p:nvSpPr>
          <p:cNvPr id="1459" name="Google Shape;1459;p172"/>
          <p:cNvSpPr txBox="1"/>
          <p:nvPr/>
        </p:nvSpPr>
        <p:spPr>
          <a:xfrm>
            <a:off x="4924650" y="408100"/>
            <a:ext cx="2895300" cy="84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783F04"/>
                </a:solidFill>
              </a:rPr>
              <a:t>swamps</a:t>
            </a:r>
            <a:endParaRPr sz="5400">
              <a:solidFill>
                <a:srgbClr val="783F04"/>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17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Spending a good time in a bog</a:t>
            </a:r>
            <a:endParaRPr/>
          </a:p>
        </p:txBody>
      </p:sp>
      <p:sp>
        <p:nvSpPr>
          <p:cNvPr id="1465" name="Google Shape;1465;p17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66" name="Google Shape;1466;p173"/>
          <p:cNvPicPr preferRelativeResize="0"/>
          <p:nvPr/>
        </p:nvPicPr>
        <p:blipFill>
          <a:blip r:embed="rId3">
            <a:alphaModFix/>
          </a:blip>
          <a:stretch>
            <a:fillRect/>
          </a:stretch>
        </p:blipFill>
        <p:spPr>
          <a:xfrm>
            <a:off x="1177250" y="1690825"/>
            <a:ext cx="3980275" cy="5307025"/>
          </a:xfrm>
          <a:prstGeom prst="rect">
            <a:avLst/>
          </a:prstGeom>
          <a:noFill/>
          <a:ln>
            <a:noFill/>
          </a:ln>
        </p:spPr>
      </p:pic>
      <p:pic>
        <p:nvPicPr>
          <p:cNvPr id="1467" name="Google Shape;1467;p173"/>
          <p:cNvPicPr preferRelativeResize="0"/>
          <p:nvPr/>
        </p:nvPicPr>
        <p:blipFill>
          <a:blip r:embed="rId4">
            <a:alphaModFix/>
          </a:blip>
          <a:stretch>
            <a:fillRect/>
          </a:stretch>
        </p:blipFill>
        <p:spPr>
          <a:xfrm>
            <a:off x="5751600" y="2265312"/>
            <a:ext cx="5813451" cy="3784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17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 beautiful view</a:t>
            </a:r>
            <a:endParaRPr/>
          </a:p>
        </p:txBody>
      </p:sp>
      <p:sp>
        <p:nvSpPr>
          <p:cNvPr id="1480" name="Google Shape;1480;p17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81" name="Google Shape;1481;p175"/>
          <p:cNvPicPr preferRelativeResize="0"/>
          <p:nvPr/>
        </p:nvPicPr>
        <p:blipFill>
          <a:blip r:embed="rId3">
            <a:alphaModFix/>
          </a:blip>
          <a:stretch>
            <a:fillRect/>
          </a:stretch>
        </p:blipFill>
        <p:spPr>
          <a:xfrm>
            <a:off x="838200" y="1470000"/>
            <a:ext cx="9846300" cy="538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sp>
        <p:nvSpPr>
          <p:cNvPr id="1486" name="Google Shape;1486;p17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People make picnics</a:t>
            </a:r>
            <a:endParaRPr/>
          </a:p>
        </p:txBody>
      </p:sp>
      <p:sp>
        <p:nvSpPr>
          <p:cNvPr id="1487" name="Google Shape;1487;p17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88" name="Google Shape;1488;p176"/>
          <p:cNvPicPr preferRelativeResize="0"/>
          <p:nvPr/>
        </p:nvPicPr>
        <p:blipFill>
          <a:blip r:embed="rId3">
            <a:alphaModFix/>
          </a:blip>
          <a:stretch>
            <a:fillRect/>
          </a:stretch>
        </p:blipFill>
        <p:spPr>
          <a:xfrm>
            <a:off x="982350" y="1491925"/>
            <a:ext cx="7706950" cy="5018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Google Shape;1493;p177"/>
          <p:cNvSpPr txBox="1">
            <a:spLocks noGrp="1"/>
          </p:cNvSpPr>
          <p:nvPr>
            <p:ph type="title"/>
          </p:nvPr>
        </p:nvSpPr>
        <p:spPr>
          <a:xfrm>
            <a:off x="4361400" y="2654700"/>
            <a:ext cx="3469200" cy="154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n-US" sz="3959"/>
              <a:t>Song festivals</a:t>
            </a:r>
            <a:br>
              <a:rPr lang="en-US" sz="3959"/>
            </a:br>
            <a:br>
              <a:rPr lang="en-US" sz="3959"/>
            </a:br>
            <a:endParaRPr sz="3959"/>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78"/>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499" name="Google Shape;1499;p178"/>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500" name="Google Shape;1500;p178" descr="https://upload.wikimedia.org/wikipedia/commons/thumb/3/3e/XXV_laulupidu_%283%29.jpg/1280px-XXV_laulupidu_%283%29.jpg"/>
          <p:cNvPicPr preferRelativeResize="0"/>
          <p:nvPr/>
        </p:nvPicPr>
        <p:blipFill rotWithShape="1">
          <a:blip r:embed="rId3">
            <a:alphaModFix/>
          </a:blip>
          <a:srcRect/>
          <a:stretch/>
        </p:blipFill>
        <p:spPr>
          <a:xfrm>
            <a:off x="-139500" y="-30298"/>
            <a:ext cx="12331501" cy="6888299"/>
          </a:xfrm>
          <a:prstGeom prst="rect">
            <a:avLst/>
          </a:prstGeom>
          <a:noFill/>
          <a:ln>
            <a:noFill/>
          </a:ln>
        </p:spPr>
      </p:pic>
      <p:sp>
        <p:nvSpPr>
          <p:cNvPr id="1501" name="Google Shape;1501;p178"/>
          <p:cNvSpPr txBox="1"/>
          <p:nvPr/>
        </p:nvSpPr>
        <p:spPr>
          <a:xfrm>
            <a:off x="3784850" y="217100"/>
            <a:ext cx="4755300" cy="14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3C78D8"/>
                </a:solidFill>
              </a:rPr>
              <a:t>Festival place</a:t>
            </a:r>
            <a:endParaRPr sz="5400">
              <a:solidFill>
                <a:srgbClr val="3C78D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p179"/>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507" name="Google Shape;1507;p17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508" name="Google Shape;1508;p179"/>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1509" name="Google Shape;1509;p179"/>
          <p:cNvSpPr txBox="1"/>
          <p:nvPr/>
        </p:nvSpPr>
        <p:spPr>
          <a:xfrm>
            <a:off x="3298675" y="0"/>
            <a:ext cx="5580300" cy="15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5400"/>
              <a:buFont typeface="Book Antiqua"/>
              <a:buNone/>
            </a:pPr>
            <a:r>
              <a:rPr lang="en-US" sz="5400">
                <a:solidFill>
                  <a:srgbClr val="3C78D8"/>
                </a:solidFill>
                <a:latin typeface="Book Antiqua"/>
                <a:ea typeface="Book Antiqua"/>
                <a:cs typeface="Book Antiqua"/>
                <a:sym typeface="Book Antiqua"/>
              </a:rPr>
              <a:t>National clothes</a:t>
            </a:r>
            <a:endParaRPr>
              <a:solidFill>
                <a:srgbClr val="3C78D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82"/>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531" name="Google Shape;1531;p182"/>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532" name="Google Shape;1532;p182"/>
          <p:cNvPicPr preferRelativeResize="0"/>
          <p:nvPr/>
        </p:nvPicPr>
        <p:blipFill rotWithShape="1">
          <a:blip r:embed="rId3">
            <a:alphaModFix/>
          </a:blip>
          <a:srcRect/>
          <a:stretch/>
        </p:blipFill>
        <p:spPr>
          <a:xfrm>
            <a:off x="-38751" y="0"/>
            <a:ext cx="1223075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183"/>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538" name="Google Shape;1538;p18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539" name="Google Shape;1539;p183"/>
          <p:cNvPicPr preferRelativeResize="0"/>
          <p:nvPr/>
        </p:nvPicPr>
        <p:blipFill rotWithShape="1">
          <a:blip r:embed="rId3">
            <a:alphaModFix/>
          </a:blip>
          <a:srcRect/>
          <a:stretch/>
        </p:blipFill>
        <p:spPr>
          <a:xfrm>
            <a:off x="0" y="0"/>
            <a:ext cx="12192000" cy="6857999"/>
          </a:xfrm>
          <a:prstGeom prst="rect">
            <a:avLst/>
          </a:prstGeom>
          <a:noFill/>
          <a:ln>
            <a:noFill/>
          </a:ln>
        </p:spPr>
      </p:pic>
      <p:sp>
        <p:nvSpPr>
          <p:cNvPr id="1540" name="Google Shape;1540;p183"/>
          <p:cNvSpPr txBox="1"/>
          <p:nvPr/>
        </p:nvSpPr>
        <p:spPr>
          <a:xfrm>
            <a:off x="3572825" y="129400"/>
            <a:ext cx="4902600" cy="105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5400"/>
              <a:buFont typeface="Book Antiqua"/>
              <a:buNone/>
            </a:pPr>
            <a:r>
              <a:rPr lang="en-US" sz="5400">
                <a:solidFill>
                  <a:srgbClr val="3C78D8"/>
                </a:solidFill>
                <a:latin typeface="Book Antiqua"/>
                <a:ea typeface="Book Antiqua"/>
                <a:cs typeface="Book Antiqua"/>
                <a:sym typeface="Book Antiqua"/>
              </a:rPr>
              <a:t>Estonian dance</a:t>
            </a:r>
            <a:endParaRPr>
              <a:solidFill>
                <a:srgbClr val="3C78D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1350" name="Google Shape;1350;p158"/>
          <p:cNvSpPr txBox="1">
            <a:spLocks noGrp="1"/>
          </p:cNvSpPr>
          <p:nvPr>
            <p:ph type="body" idx="1"/>
          </p:nvPr>
        </p:nvSpPr>
        <p:spPr>
          <a:xfrm>
            <a:off x="932331" y="2248351"/>
            <a:ext cx="10327200" cy="3877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1" name="Google Shape;1351;p158"/>
          <p:cNvSpPr txBox="1">
            <a:spLocks noGrp="1"/>
          </p:cNvSpPr>
          <p:nvPr>
            <p:ph type="title"/>
          </p:nvPr>
        </p:nvSpPr>
        <p:spPr>
          <a:xfrm>
            <a:off x="917987" y="570156"/>
            <a:ext cx="10341600" cy="105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1352" name="Google Shape;1352;p158"/>
          <p:cNvPicPr preferRelativeResize="0"/>
          <p:nvPr/>
        </p:nvPicPr>
        <p:blipFill>
          <a:blip r:embed="rId3">
            <a:alphaModFix/>
          </a:blip>
          <a:stretch>
            <a:fillRect/>
          </a:stretch>
        </p:blipFill>
        <p:spPr>
          <a:xfrm>
            <a:off x="1051825" y="839849"/>
            <a:ext cx="9919400" cy="5590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184"/>
          <p:cNvSpPr txBox="1">
            <a:spLocks noGrp="1"/>
          </p:cNvSpPr>
          <p:nvPr>
            <p:ph type="title"/>
          </p:nvPr>
        </p:nvSpPr>
        <p:spPr>
          <a:xfrm>
            <a:off x="925212" y="2374806"/>
            <a:ext cx="10341600" cy="1054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Medieval traditions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85"/>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4400"/>
              <a:buFont typeface="Calibri"/>
              <a:buNone/>
            </a:pPr>
            <a:endParaRPr sz="4000" b="1">
              <a:latin typeface="Raleway"/>
              <a:ea typeface="Raleway"/>
              <a:cs typeface="Raleway"/>
              <a:sym typeface="Raleway"/>
            </a:endParaRPr>
          </a:p>
          <a:p>
            <a:pPr marL="0" lvl="0" indent="0" algn="l" rtl="0">
              <a:lnSpc>
                <a:spcPct val="90000"/>
              </a:lnSpc>
              <a:spcBef>
                <a:spcPts val="0"/>
              </a:spcBef>
              <a:spcAft>
                <a:spcPts val="2100"/>
              </a:spcAft>
              <a:buClr>
                <a:schemeClr val="dk1"/>
              </a:buClr>
              <a:buSzPts val="2800"/>
              <a:buNone/>
            </a:pPr>
            <a:endParaRPr/>
          </a:p>
        </p:txBody>
      </p:sp>
      <p:sp>
        <p:nvSpPr>
          <p:cNvPr id="1551" name="Google Shape;1551;p185"/>
          <p:cNvSpPr txBox="1">
            <a:spLocks noGrp="1"/>
          </p:cNvSpPr>
          <p:nvPr>
            <p:ph type="title"/>
          </p:nvPr>
        </p:nvSpPr>
        <p:spPr>
          <a:xfrm>
            <a:off x="1037675"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400"/>
              <a:buFont typeface="Calibri"/>
              <a:buNone/>
            </a:pPr>
            <a:endParaRPr sz="4000">
              <a:solidFill>
                <a:schemeClr val="lt1"/>
              </a:solidFill>
              <a:latin typeface="Roboto Slab"/>
              <a:ea typeface="Roboto Slab"/>
              <a:cs typeface="Roboto Slab"/>
              <a:sym typeface="Roboto Slab"/>
            </a:endParaRPr>
          </a:p>
          <a:p>
            <a:pPr marL="0" lvl="0" indent="0" algn="l" rtl="0">
              <a:lnSpc>
                <a:spcPct val="90000"/>
              </a:lnSpc>
              <a:spcBef>
                <a:spcPts val="0"/>
              </a:spcBef>
              <a:spcAft>
                <a:spcPts val="0"/>
              </a:spcAft>
              <a:buClr>
                <a:schemeClr val="dk1"/>
              </a:buClr>
              <a:buSzPts val="4400"/>
              <a:buFont typeface="Calibri"/>
              <a:buNone/>
            </a:pPr>
            <a:endParaRPr/>
          </a:p>
        </p:txBody>
      </p:sp>
      <p:pic>
        <p:nvPicPr>
          <p:cNvPr id="1552" name="Google Shape;1552;p185"/>
          <p:cNvPicPr preferRelativeResize="0">
            <a:picLocks noGrp="1"/>
          </p:cNvPicPr>
          <p:nvPr>
            <p:ph type="body" idx="2"/>
          </p:nvPr>
        </p:nvPicPr>
        <p:blipFill rotWithShape="1">
          <a:blip r:embed="rId3">
            <a:alphaModFix/>
          </a:blip>
          <a:srcRect/>
          <a:stretch/>
        </p:blipFill>
        <p:spPr>
          <a:xfrm>
            <a:off x="-75" y="-75"/>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56"/>
        <p:cNvGrpSpPr/>
        <p:nvPr/>
      </p:nvGrpSpPr>
      <p:grpSpPr>
        <a:xfrm>
          <a:off x="0" y="0"/>
          <a:ext cx="0" cy="0"/>
          <a:chOff x="0" y="0"/>
          <a:chExt cx="0" cy="0"/>
        </a:xfrm>
      </p:grpSpPr>
      <p:sp>
        <p:nvSpPr>
          <p:cNvPr id="1557" name="Google Shape;1557;p18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558" name="Google Shape;1558;p186"/>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559" name="Google Shape;1559;p186"/>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560" name="Google Shape;1560;p18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18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566" name="Google Shape;1566;p187"/>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567" name="Google Shape;1567;p187"/>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568" name="Google Shape;1568;p187"/>
          <p:cNvPicPr preferRelativeResize="0"/>
          <p:nvPr/>
        </p:nvPicPr>
        <p:blipFill rotWithShape="1">
          <a:blip r:embed="rId3">
            <a:alphaModFix/>
          </a:blip>
          <a:srcRect/>
          <a:stretch/>
        </p:blipFill>
        <p:spPr>
          <a:xfrm>
            <a:off x="0" y="-184425"/>
            <a:ext cx="12192000" cy="70424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88"/>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574" name="Google Shape;1574;p188"/>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575" name="Google Shape;1575;p188"/>
          <p:cNvPicPr preferRelativeResize="0"/>
          <p:nvPr/>
        </p:nvPicPr>
        <p:blipFill rotWithShape="1">
          <a:blip r:embed="rId3">
            <a:alphaModFix/>
          </a:blip>
          <a:srcRect/>
          <a:stretch/>
        </p:blipFill>
        <p:spPr>
          <a:xfrm>
            <a:off x="-64700" y="0"/>
            <a:ext cx="12256700" cy="6857999"/>
          </a:xfrm>
          <a:prstGeom prst="rect">
            <a:avLst/>
          </a:prstGeom>
          <a:noFill/>
          <a:ln>
            <a:noFill/>
          </a:ln>
        </p:spPr>
      </p:pic>
      <p:sp>
        <p:nvSpPr>
          <p:cNvPr id="1576" name="Google Shape;1576;p188"/>
          <p:cNvSpPr txBox="1">
            <a:spLocks noGrp="1"/>
          </p:cNvSpPr>
          <p:nvPr>
            <p:ph type="title"/>
          </p:nvPr>
        </p:nvSpPr>
        <p:spPr>
          <a:xfrm>
            <a:off x="925212" y="142331"/>
            <a:ext cx="10341600" cy="105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r>
              <a:rPr lang="en-US">
                <a:solidFill>
                  <a:srgbClr val="0000FF"/>
                </a:solidFill>
              </a:rPr>
              <a:t>      Knight Fight</a:t>
            </a:r>
            <a:endParaRPr>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0"/>
        <p:cNvGrpSpPr/>
        <p:nvPr/>
      </p:nvGrpSpPr>
      <p:grpSpPr>
        <a:xfrm>
          <a:off x="0" y="0"/>
          <a:ext cx="0" cy="0"/>
          <a:chOff x="0" y="0"/>
          <a:chExt cx="0" cy="0"/>
        </a:xfrm>
      </p:grpSpPr>
      <p:sp>
        <p:nvSpPr>
          <p:cNvPr id="1581" name="Google Shape;1581;p18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582" name="Google Shape;1582;p189"/>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583" name="Google Shape;1583;p189"/>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584" name="Google Shape;1584;p189"/>
          <p:cNvPicPr preferRelativeResize="0"/>
          <p:nvPr/>
        </p:nvPicPr>
        <p:blipFill rotWithShape="1">
          <a:blip r:embed="rId3">
            <a:alphaModFix/>
          </a:blip>
          <a:srcRect/>
          <a:stretch/>
        </p:blipFill>
        <p:spPr>
          <a:xfrm>
            <a:off x="34358" y="8575"/>
            <a:ext cx="1215764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sp>
        <p:nvSpPr>
          <p:cNvPr id="1589" name="Google Shape;1589;p19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590" name="Google Shape;1590;p190"/>
          <p:cNvSpPr txBox="1">
            <a:spLocks noGrp="1"/>
          </p:cNvSpPr>
          <p:nvPr>
            <p:ph type="body" idx="1"/>
          </p:nvPr>
        </p:nvSpPr>
        <p:spPr>
          <a:xfrm rot="10800000" flipH="1">
            <a:off x="4589851" y="4036377"/>
            <a:ext cx="643200" cy="285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2100"/>
              </a:spcAft>
              <a:buClr>
                <a:schemeClr val="dk1"/>
              </a:buClr>
              <a:buSzPts val="2800"/>
              <a:buNone/>
            </a:pPr>
            <a:endParaRPr/>
          </a:p>
        </p:txBody>
      </p:sp>
      <p:pic>
        <p:nvPicPr>
          <p:cNvPr id="1591" name="Google Shape;1591;p190"/>
          <p:cNvPicPr preferRelativeResize="0">
            <a:picLocks noGrp="1"/>
          </p:cNvPicPr>
          <p:nvPr>
            <p:ph type="body" idx="2"/>
          </p:nvPr>
        </p:nvPicPr>
        <p:blipFill rotWithShape="1">
          <a:blip r:embed="rId3">
            <a:alphaModFix/>
          </a:blip>
          <a:srcRect/>
          <a:stretch/>
        </p:blipFill>
        <p:spPr>
          <a:xfrm>
            <a:off x="0" y="0"/>
            <a:ext cx="12192000" cy="6858000"/>
          </a:xfrm>
          <a:prstGeom prst="rect">
            <a:avLst/>
          </a:prstGeom>
          <a:noFill/>
          <a:ln>
            <a:noFill/>
          </a:ln>
        </p:spPr>
      </p:pic>
      <p:sp>
        <p:nvSpPr>
          <p:cNvPr id="1592" name="Google Shape;1592;p190"/>
          <p:cNvSpPr txBox="1"/>
          <p:nvPr/>
        </p:nvSpPr>
        <p:spPr>
          <a:xfrm>
            <a:off x="3313950" y="372025"/>
            <a:ext cx="5564100" cy="132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4900">
                <a:solidFill>
                  <a:schemeClr val="lt1"/>
                </a:solidFill>
                <a:latin typeface="Palatino Linotype"/>
                <a:ea typeface="Palatino Linotype"/>
                <a:cs typeface="Palatino Linotype"/>
                <a:sym typeface="Palatino Linotype"/>
              </a:rPr>
              <a:t>Christmas market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597" name="Google Shape;1597;p191"/>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900"/>
              <a:buFont typeface="Palatino Linotype"/>
              <a:buNone/>
            </a:pPr>
            <a:endParaRPr/>
          </a:p>
        </p:txBody>
      </p:sp>
      <p:sp>
        <p:nvSpPr>
          <p:cNvPr id="1598" name="Google Shape;1598;p191"/>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sp>
        <p:nvSpPr>
          <p:cNvPr id="1599" name="Google Shape;1599;p191"/>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pic>
        <p:nvPicPr>
          <p:cNvPr id="1600" name="Google Shape;1600;p19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sp>
        <p:nvSpPr>
          <p:cNvPr id="1605" name="Google Shape;1605;p192"/>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900"/>
              <a:buFont typeface="Palatino Linotype"/>
              <a:buNone/>
            </a:pPr>
            <a:endParaRPr/>
          </a:p>
        </p:txBody>
      </p:sp>
      <p:sp>
        <p:nvSpPr>
          <p:cNvPr id="1606" name="Google Shape;1606;p192"/>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sp>
        <p:nvSpPr>
          <p:cNvPr id="1607" name="Google Shape;1607;p192"/>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pic>
        <p:nvPicPr>
          <p:cNvPr id="1608" name="Google Shape;1608;p19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3" name="Google Shape;1613;p193"/>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900"/>
              <a:buFont typeface="Palatino Linotype"/>
              <a:buNone/>
            </a:pPr>
            <a:endParaRPr/>
          </a:p>
        </p:txBody>
      </p:sp>
      <p:sp>
        <p:nvSpPr>
          <p:cNvPr id="1614" name="Google Shape;1614;p193"/>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sp>
        <p:nvSpPr>
          <p:cNvPr id="1615" name="Google Shape;1615;p193"/>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pic>
        <p:nvPicPr>
          <p:cNvPr id="1616" name="Google Shape;1616;p19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p159"/>
          <p:cNvPicPr preferRelativeResize="0">
            <a:picLocks noGrp="1"/>
          </p:cNvPicPr>
          <p:nvPr>
            <p:ph type="body" idx="1"/>
          </p:nvPr>
        </p:nvPicPr>
        <p:blipFill rotWithShape="1">
          <a:blip r:embed="rId3">
            <a:alphaModFix/>
          </a:blip>
          <a:srcRect b="6050"/>
          <a:stretch/>
        </p:blipFill>
        <p:spPr>
          <a:xfrm>
            <a:off x="0" y="84675"/>
            <a:ext cx="12192000" cy="6773400"/>
          </a:xfrm>
          <a:prstGeom prst="rect">
            <a:avLst/>
          </a:prstGeom>
          <a:noFill/>
          <a:ln>
            <a:noFill/>
          </a:ln>
        </p:spPr>
      </p:pic>
      <p:sp>
        <p:nvSpPr>
          <p:cNvPr id="1358" name="Google Shape;1358;p159"/>
          <p:cNvSpPr txBox="1"/>
          <p:nvPr/>
        </p:nvSpPr>
        <p:spPr>
          <a:xfrm>
            <a:off x="101600" y="6553200"/>
            <a:ext cx="9753600" cy="113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194"/>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900"/>
              <a:buFont typeface="Palatino Linotype"/>
              <a:buNone/>
            </a:pPr>
            <a:endParaRPr/>
          </a:p>
        </p:txBody>
      </p:sp>
      <p:sp>
        <p:nvSpPr>
          <p:cNvPr id="1622" name="Google Shape;1622;p194"/>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sp>
        <p:nvSpPr>
          <p:cNvPr id="1623" name="Google Shape;1623;p194"/>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pic>
        <p:nvPicPr>
          <p:cNvPr id="1624" name="Google Shape;1624;p19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196"/>
          <p:cNvSpPr txBox="1">
            <a:spLocks noGrp="1"/>
          </p:cNvSpPr>
          <p:nvPr>
            <p:ph type="title"/>
          </p:nvPr>
        </p:nvSpPr>
        <p:spPr>
          <a:xfrm>
            <a:off x="1036320" y="4876800"/>
            <a:ext cx="10058400" cy="914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900"/>
              <a:buFont typeface="Palatino Linotype"/>
              <a:buNone/>
            </a:pPr>
            <a:endParaRPr/>
          </a:p>
        </p:txBody>
      </p:sp>
      <p:sp>
        <p:nvSpPr>
          <p:cNvPr id="1638" name="Google Shape;1638;p196"/>
          <p:cNvSpPr txBox="1">
            <a:spLocks noGrp="1"/>
          </p:cNvSpPr>
          <p:nvPr>
            <p:ph type="body" idx="1"/>
          </p:nvPr>
        </p:nvSpPr>
        <p:spPr>
          <a:xfrm>
            <a:off x="1792224" y="658368"/>
            <a:ext cx="4364736" cy="3429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sp>
        <p:nvSpPr>
          <p:cNvPr id="1639" name="Google Shape;1639;p196"/>
          <p:cNvSpPr txBox="1">
            <a:spLocks noGrp="1"/>
          </p:cNvSpPr>
          <p:nvPr>
            <p:ph type="body" idx="2"/>
          </p:nvPr>
        </p:nvSpPr>
        <p:spPr>
          <a:xfrm>
            <a:off x="6705600" y="658431"/>
            <a:ext cx="4364736" cy="343217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Clr>
                <a:schemeClr val="lt1"/>
              </a:buClr>
              <a:buSzPts val="1260"/>
              <a:buNone/>
            </a:pPr>
            <a:endParaRPr/>
          </a:p>
        </p:txBody>
      </p:sp>
      <p:pic>
        <p:nvPicPr>
          <p:cNvPr id="1640" name="Google Shape;1640;p196"/>
          <p:cNvPicPr preferRelativeResize="0"/>
          <p:nvPr/>
        </p:nvPicPr>
        <p:blipFill rotWithShape="1">
          <a:blip r:embed="rId3">
            <a:alphaModFix/>
          </a:blip>
          <a:srcRect/>
          <a:stretch/>
        </p:blipFill>
        <p:spPr>
          <a:xfrm>
            <a:off x="397250" y="244525"/>
            <a:ext cx="11546800" cy="6411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pic>
        <p:nvPicPr>
          <p:cNvPr id="1645" name="Google Shape;1645;p19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1646" name="Google Shape;1646;p197"/>
          <p:cNvSpPr txBox="1">
            <a:spLocks noGrp="1"/>
          </p:cNvSpPr>
          <p:nvPr>
            <p:ph type="title"/>
          </p:nvPr>
        </p:nvSpPr>
        <p:spPr>
          <a:xfrm>
            <a:off x="1016775" y="29950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r>
              <a:rPr lang="en-US"/>
              <a:t>                  Innovations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sp>
        <p:nvSpPr>
          <p:cNvPr id="1651" name="Google Shape;1651;p198"/>
          <p:cNvSpPr txBox="1">
            <a:spLocks noGrp="1"/>
          </p:cNvSpPr>
          <p:nvPr>
            <p:ph type="title"/>
          </p:nvPr>
        </p:nvSpPr>
        <p:spPr>
          <a:xfrm>
            <a:off x="838200" y="-152775"/>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652" name="Google Shape;1652;p198"/>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653" name="Google Shape;1653;p198"/>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654" name="Google Shape;1654;p198"/>
          <p:cNvPicPr preferRelativeResize="0"/>
          <p:nvPr/>
        </p:nvPicPr>
        <p:blipFill rotWithShape="1">
          <a:blip r:embed="rId3">
            <a:alphaModFix/>
          </a:blip>
          <a:srcRect/>
          <a:stretch/>
        </p:blipFill>
        <p:spPr>
          <a:xfrm>
            <a:off x="195725" y="200350"/>
            <a:ext cx="11736451" cy="6492750"/>
          </a:xfrm>
          <a:prstGeom prst="rect">
            <a:avLst/>
          </a:prstGeom>
          <a:noFill/>
          <a:ln>
            <a:noFill/>
          </a:ln>
        </p:spPr>
      </p:pic>
      <p:sp>
        <p:nvSpPr>
          <p:cNvPr id="1655" name="Google Shape;1655;p198"/>
          <p:cNvSpPr txBox="1"/>
          <p:nvPr/>
        </p:nvSpPr>
        <p:spPr>
          <a:xfrm>
            <a:off x="4665450" y="372025"/>
            <a:ext cx="2861100" cy="9219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5400"/>
              <a:buFont typeface="Book Antiqua"/>
              <a:buNone/>
            </a:pPr>
            <a:r>
              <a:rPr lang="en-US" sz="5400">
                <a:solidFill>
                  <a:srgbClr val="F3F3F3"/>
                </a:solidFill>
                <a:latin typeface="Book Antiqua"/>
                <a:ea typeface="Book Antiqua"/>
                <a:cs typeface="Book Antiqua"/>
                <a:sym typeface="Book Antiqua"/>
              </a:rPr>
              <a:t>ID Card</a:t>
            </a:r>
            <a:endParaRPr>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9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661" name="Google Shape;1661;p199"/>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662" name="Google Shape;1662;p199"/>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663" name="Google Shape;1663;p19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sp>
        <p:nvSpPr>
          <p:cNvPr id="1668" name="Google Shape;1668;p200"/>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2100"/>
              </a:spcAft>
              <a:buClr>
                <a:schemeClr val="dk1"/>
              </a:buClr>
              <a:buSzPts val="2800"/>
              <a:buNone/>
            </a:pPr>
            <a:endParaRPr/>
          </a:p>
        </p:txBody>
      </p:sp>
      <p:pic>
        <p:nvPicPr>
          <p:cNvPr id="1669" name="Google Shape;1669;p200"/>
          <p:cNvPicPr preferRelativeResize="0"/>
          <p:nvPr/>
        </p:nvPicPr>
        <p:blipFill rotWithShape="1">
          <a:blip r:embed="rId3">
            <a:alphaModFix/>
          </a:blip>
          <a:srcRect/>
          <a:stretch/>
        </p:blipFill>
        <p:spPr>
          <a:xfrm>
            <a:off x="-91525" y="0"/>
            <a:ext cx="12493999" cy="6858001"/>
          </a:xfrm>
          <a:prstGeom prst="rect">
            <a:avLst/>
          </a:prstGeom>
          <a:noFill/>
          <a:ln>
            <a:noFill/>
          </a:ln>
        </p:spPr>
      </p:pic>
      <p:sp>
        <p:nvSpPr>
          <p:cNvPr id="1670" name="Google Shape;1670;p200"/>
          <p:cNvSpPr txBox="1">
            <a:spLocks noGrp="1"/>
          </p:cNvSpPr>
          <p:nvPr>
            <p:ph type="title"/>
          </p:nvPr>
        </p:nvSpPr>
        <p:spPr>
          <a:xfrm>
            <a:off x="0" y="0"/>
            <a:ext cx="121920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a:solidFill>
                  <a:srgbClr val="0000FF"/>
                </a:solidFill>
              </a:rPr>
              <a:t>Innovations that made our life easier</a:t>
            </a:r>
            <a:endParaRPr>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202"/>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683" name="Google Shape;1683;p202"/>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684" name="Google Shape;1684;p202"/>
          <p:cNvPicPr preferRelativeResize="0"/>
          <p:nvPr/>
        </p:nvPicPr>
        <p:blipFill rotWithShape="1">
          <a:blip r:embed="rId3">
            <a:alphaModFix/>
          </a:blip>
          <a:srcRect/>
          <a:stretch/>
        </p:blipFill>
        <p:spPr>
          <a:xfrm>
            <a:off x="-88450" y="0"/>
            <a:ext cx="12192000" cy="6791175"/>
          </a:xfrm>
          <a:prstGeom prst="rect">
            <a:avLst/>
          </a:prstGeom>
          <a:noFill/>
          <a:ln>
            <a:noFill/>
          </a:ln>
        </p:spPr>
      </p:pic>
      <p:sp>
        <p:nvSpPr>
          <p:cNvPr id="1685" name="Google Shape;1685;p202"/>
          <p:cNvSpPr txBox="1">
            <a:spLocks noGrp="1"/>
          </p:cNvSpPr>
          <p:nvPr>
            <p:ph type="title"/>
          </p:nvPr>
        </p:nvSpPr>
        <p:spPr>
          <a:xfrm>
            <a:off x="925162" y="266531"/>
            <a:ext cx="10341600" cy="105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r>
              <a:rPr lang="en-US">
                <a:solidFill>
                  <a:srgbClr val="F3F3F3"/>
                </a:solidFill>
              </a:rPr>
              <a:t>Internet connection</a:t>
            </a:r>
            <a:endParaRPr>
              <a:solidFill>
                <a:srgbClr val="F3F3F3"/>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89"/>
        <p:cNvGrpSpPr/>
        <p:nvPr/>
      </p:nvGrpSpPr>
      <p:grpSpPr>
        <a:xfrm>
          <a:off x="0" y="0"/>
          <a:ext cx="0" cy="0"/>
          <a:chOff x="0" y="0"/>
          <a:chExt cx="0" cy="0"/>
        </a:xfrm>
      </p:grpSpPr>
      <p:sp>
        <p:nvSpPr>
          <p:cNvPr id="1690" name="Google Shape;1690;p203"/>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691" name="Google Shape;1691;p203"/>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692" name="Google Shape;1692;p203"/>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693" name="Google Shape;1693;p203"/>
          <p:cNvPicPr preferRelativeResize="0"/>
          <p:nvPr/>
        </p:nvPicPr>
        <p:blipFill rotWithShape="1">
          <a:blip r:embed="rId3">
            <a:alphaModFix/>
          </a:blip>
          <a:srcRect/>
          <a:stretch/>
        </p:blipFill>
        <p:spPr>
          <a:xfrm>
            <a:off x="0" y="0"/>
            <a:ext cx="12192000" cy="6796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97"/>
        <p:cNvGrpSpPr/>
        <p:nvPr/>
      </p:nvGrpSpPr>
      <p:grpSpPr>
        <a:xfrm>
          <a:off x="0" y="0"/>
          <a:ext cx="0" cy="0"/>
          <a:chOff x="0" y="0"/>
          <a:chExt cx="0" cy="0"/>
        </a:xfrm>
      </p:grpSpPr>
      <p:sp>
        <p:nvSpPr>
          <p:cNvPr id="1698" name="Google Shape;1698;p204"/>
          <p:cNvSpPr txBox="1">
            <a:spLocks noGrp="1"/>
          </p:cNvSpPr>
          <p:nvPr>
            <p:ph type="title"/>
          </p:nvPr>
        </p:nvSpPr>
        <p:spPr>
          <a:xfrm>
            <a:off x="838200" y="-249025"/>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699" name="Google Shape;1699;p204"/>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700" name="Google Shape;1700;p204"/>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701" name="Google Shape;1701;p20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702" name="Google Shape;1702;p204"/>
          <p:cNvSpPr txBox="1"/>
          <p:nvPr/>
        </p:nvSpPr>
        <p:spPr>
          <a:xfrm>
            <a:off x="1509150" y="397300"/>
            <a:ext cx="9173700" cy="7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5400"/>
              <a:buFont typeface="Book Antiqua"/>
              <a:buNone/>
            </a:pPr>
            <a:r>
              <a:rPr lang="en-US" sz="5400">
                <a:solidFill>
                  <a:schemeClr val="dk2"/>
                </a:solidFill>
                <a:latin typeface="Book Antiqua"/>
                <a:ea typeface="Book Antiqua"/>
                <a:cs typeface="Book Antiqua"/>
                <a:sym typeface="Book Antiqua"/>
              </a:rPr>
              <a:t>Computer studying at school</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707" name="Google Shape;1707;p20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708" name="Google Shape;1708;p205"/>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709" name="Google Shape;1709;p205"/>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710" name="Google Shape;1710;p205"/>
          <p:cNvPicPr preferRelativeResize="0"/>
          <p:nvPr/>
        </p:nvPicPr>
        <p:blipFill rotWithShape="1">
          <a:blip r:embed="rId3">
            <a:alphaModFix/>
          </a:blip>
          <a:srcRect/>
          <a:stretch/>
        </p:blipFill>
        <p:spPr>
          <a:xfrm>
            <a:off x="0" y="0"/>
            <a:ext cx="12114725"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pic>
        <p:nvPicPr>
          <p:cNvPr id="1370" name="Google Shape;1370;p161"/>
          <p:cNvPicPr preferRelativeResize="0"/>
          <p:nvPr/>
        </p:nvPicPr>
        <p:blipFill rotWithShape="1">
          <a:blip r:embed="rId3">
            <a:alphaModFix/>
          </a:blip>
          <a:srcRect/>
          <a:stretch/>
        </p:blipFill>
        <p:spPr>
          <a:xfrm>
            <a:off x="1365526" y="1345925"/>
            <a:ext cx="9460949" cy="5321824"/>
          </a:xfrm>
          <a:prstGeom prst="rect">
            <a:avLst/>
          </a:prstGeom>
          <a:noFill/>
          <a:ln>
            <a:noFill/>
          </a:ln>
        </p:spPr>
      </p:pic>
      <p:sp>
        <p:nvSpPr>
          <p:cNvPr id="1371" name="Google Shape;1371;p161"/>
          <p:cNvSpPr txBox="1"/>
          <p:nvPr/>
        </p:nvSpPr>
        <p:spPr>
          <a:xfrm>
            <a:off x="4568894" y="152400"/>
            <a:ext cx="3331800" cy="8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FFFFFF"/>
                </a:solidFill>
                <a:latin typeface="Book Antiqua"/>
                <a:ea typeface="Book Antiqua"/>
                <a:cs typeface="Book Antiqua"/>
                <a:sym typeface="Book Antiqua"/>
              </a:rPr>
              <a:t>Old Town</a:t>
            </a:r>
            <a:endParaRPr sz="5400">
              <a:solidFill>
                <a:srgbClr val="FFFFFF"/>
              </a:solidFill>
              <a:latin typeface="Book Antiqua"/>
              <a:ea typeface="Book Antiqua"/>
              <a:cs typeface="Book Antiqua"/>
              <a:sym typeface="Book Antiqua"/>
            </a:endParaRPr>
          </a:p>
        </p:txBody>
      </p:sp>
      <p:sp>
        <p:nvSpPr>
          <p:cNvPr id="1372" name="Google Shape;1372;p161"/>
          <p:cNvSpPr/>
          <p:nvPr/>
        </p:nvSpPr>
        <p:spPr>
          <a:xfrm>
            <a:off x="1238300" y="1197025"/>
            <a:ext cx="9688200" cy="5619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206"/>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716" name="Google Shape;1716;p206"/>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717" name="Google Shape;1717;p206"/>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718" name="Google Shape;1718;p206"/>
          <p:cNvPicPr preferRelativeResize="0"/>
          <p:nvPr/>
        </p:nvPicPr>
        <p:blipFill rotWithShape="1">
          <a:blip r:embed="rId3">
            <a:alphaModFix/>
          </a:blip>
          <a:srcRect/>
          <a:stretch/>
        </p:blipFill>
        <p:spPr>
          <a:xfrm>
            <a:off x="0" y="0"/>
            <a:ext cx="12192001"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23" name="Google Shape;1723;p207"/>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sp>
        <p:nvSpPr>
          <p:cNvPr id="1724" name="Google Shape;1724;p207"/>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sp>
        <p:nvSpPr>
          <p:cNvPr id="1725" name="Google Shape;1725;p207"/>
          <p:cNvSpPr txBox="1">
            <a:spLocks noGrp="1"/>
          </p:cNvSpPr>
          <p:nvPr>
            <p:ph type="body" idx="2"/>
          </p:nvPr>
        </p:nvSpPr>
        <p:spPr>
          <a:xfrm>
            <a:off x="6193535" y="2240280"/>
            <a:ext cx="5071872" cy="38770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2100"/>
              </a:spcAft>
              <a:buSzPts val="2400"/>
              <a:buNone/>
            </a:pPr>
            <a:endParaRPr/>
          </a:p>
        </p:txBody>
      </p:sp>
      <p:pic>
        <p:nvPicPr>
          <p:cNvPr id="1726" name="Google Shape;1726;p207"/>
          <p:cNvPicPr preferRelativeResize="0"/>
          <p:nvPr/>
        </p:nvPicPr>
        <p:blipFill rotWithShape="1">
          <a:blip r:embed="rId3">
            <a:alphaModFix/>
          </a:blip>
          <a:srcRect/>
          <a:stretch/>
        </p:blipFill>
        <p:spPr>
          <a:xfrm>
            <a:off x="0" y="0"/>
            <a:ext cx="12114025" cy="6746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30"/>
        <p:cNvGrpSpPr/>
        <p:nvPr/>
      </p:nvGrpSpPr>
      <p:grpSpPr>
        <a:xfrm>
          <a:off x="0" y="0"/>
          <a:ext cx="0" cy="0"/>
          <a:chOff x="0" y="0"/>
          <a:chExt cx="0" cy="0"/>
        </a:xfrm>
      </p:grpSpPr>
      <p:sp>
        <p:nvSpPr>
          <p:cNvPr id="1731" name="Google Shape;1731;p208"/>
          <p:cNvSpPr txBox="1">
            <a:spLocks noGrp="1"/>
          </p:cNvSpPr>
          <p:nvPr>
            <p:ph type="title"/>
          </p:nvPr>
        </p:nvSpPr>
        <p:spPr>
          <a:xfrm>
            <a:off x="838200" y="-3309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32" name="Google Shape;1732;p208"/>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2100"/>
              </a:spcAft>
              <a:buClr>
                <a:schemeClr val="dk1"/>
              </a:buClr>
              <a:buSzPts val="2800"/>
              <a:buNone/>
            </a:pPr>
            <a:endParaRPr/>
          </a:p>
        </p:txBody>
      </p:sp>
      <p:pic>
        <p:nvPicPr>
          <p:cNvPr id="1733" name="Google Shape;1733;p208"/>
          <p:cNvPicPr preferRelativeResize="0">
            <a:picLocks noGrp="1"/>
          </p:cNvPicPr>
          <p:nvPr>
            <p:ph type="body" idx="2"/>
          </p:nvPr>
        </p:nvPicPr>
        <p:blipFill rotWithShape="1">
          <a:blip r:embed="rId3">
            <a:alphaModFix/>
          </a:blip>
          <a:srcRect/>
          <a:stretch/>
        </p:blipFill>
        <p:spPr>
          <a:xfrm>
            <a:off x="0" y="64825"/>
            <a:ext cx="12192000" cy="6858000"/>
          </a:xfrm>
          <a:prstGeom prst="rect">
            <a:avLst/>
          </a:prstGeom>
          <a:noFill/>
          <a:ln>
            <a:noFill/>
          </a:ln>
        </p:spPr>
      </p:pic>
      <p:sp>
        <p:nvSpPr>
          <p:cNvPr id="1734" name="Google Shape;1734;p208"/>
          <p:cNvSpPr txBox="1"/>
          <p:nvPr/>
        </p:nvSpPr>
        <p:spPr>
          <a:xfrm>
            <a:off x="2311200" y="64825"/>
            <a:ext cx="7569600" cy="132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4400"/>
              <a:buFont typeface="Calibri"/>
              <a:buNone/>
            </a:pPr>
            <a:r>
              <a:rPr lang="en-US" sz="5400">
                <a:solidFill>
                  <a:srgbClr val="0000FF"/>
                </a:solidFill>
                <a:latin typeface="Book Antiqua"/>
                <a:ea typeface="Book Antiqua"/>
                <a:cs typeface="Book Antiqua"/>
                <a:sym typeface="Book Antiqua"/>
              </a:rPr>
              <a:t>The invention of robots</a:t>
            </a:r>
            <a:endParaRPr>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218"/>
          <p:cNvSpPr txBox="1">
            <a:spLocks noGrp="1"/>
          </p:cNvSpPr>
          <p:nvPr>
            <p:ph type="body" idx="1"/>
          </p:nvPr>
        </p:nvSpPr>
        <p:spPr>
          <a:xfrm>
            <a:off x="2804550" y="2986150"/>
            <a:ext cx="6582900" cy="1106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4400"/>
              <a:buFont typeface="Calibri"/>
              <a:buNone/>
            </a:pPr>
            <a:r>
              <a:rPr lang="en-US" sz="5400">
                <a:solidFill>
                  <a:srgbClr val="1F497D"/>
                </a:solidFill>
              </a:rPr>
              <a:t>Estonian Chocolate Sweets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19"/>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4400"/>
              <a:buFont typeface="Calibri"/>
              <a:buNone/>
            </a:pPr>
            <a:endParaRPr/>
          </a:p>
        </p:txBody>
      </p:sp>
      <p:pic>
        <p:nvPicPr>
          <p:cNvPr id="1809" name="Google Shape;1809;p219" descr="Kirju koer.jpeg"/>
          <p:cNvPicPr preferRelativeResize="0"/>
          <p:nvPr/>
        </p:nvPicPr>
        <p:blipFill rotWithShape="1">
          <a:blip r:embed="rId3">
            <a:alphaModFix/>
          </a:blip>
          <a:srcRect/>
          <a:stretch/>
        </p:blipFill>
        <p:spPr>
          <a:xfrm>
            <a:off x="5596375" y="0"/>
            <a:ext cx="6595625" cy="6858000"/>
          </a:xfrm>
          <a:prstGeom prst="rect">
            <a:avLst/>
          </a:prstGeom>
          <a:noFill/>
          <a:ln>
            <a:noFill/>
          </a:ln>
        </p:spPr>
      </p:pic>
      <p:pic>
        <p:nvPicPr>
          <p:cNvPr id="1810" name="Google Shape;1810;p219" descr="Chocolate.jpg"/>
          <p:cNvPicPr preferRelativeResize="0">
            <a:picLocks noGrp="1"/>
          </p:cNvPicPr>
          <p:nvPr>
            <p:ph type="body" idx="1"/>
          </p:nvPr>
        </p:nvPicPr>
        <p:blipFill rotWithShape="1">
          <a:blip r:embed="rId4">
            <a:alphaModFix/>
          </a:blip>
          <a:srcRect t="11053" b="11053"/>
          <a:stretch/>
        </p:blipFill>
        <p:spPr>
          <a:xfrm>
            <a:off x="0" y="0"/>
            <a:ext cx="55965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2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800"/>
              <a:buNone/>
            </a:pPr>
            <a:endParaRPr/>
          </a:p>
        </p:txBody>
      </p:sp>
      <p:sp>
        <p:nvSpPr>
          <p:cNvPr id="1816" name="Google Shape;1816;p220"/>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a:p>
        </p:txBody>
      </p:sp>
      <p:pic>
        <p:nvPicPr>
          <p:cNvPr id="1817" name="Google Shape;1817;p220"/>
          <p:cNvPicPr preferRelativeResize="0"/>
          <p:nvPr/>
        </p:nvPicPr>
        <p:blipFill rotWithShape="1">
          <a:blip r:embed="rId3">
            <a:alphaModFix/>
          </a:blip>
          <a:srcRect/>
          <a:stretch/>
        </p:blipFill>
        <p:spPr>
          <a:xfrm>
            <a:off x="51" y="0"/>
            <a:ext cx="12192001"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221"/>
          <p:cNvSpPr txBox="1"/>
          <p:nvPr/>
        </p:nvSpPr>
        <p:spPr>
          <a:xfrm>
            <a:off x="2222300" y="3089325"/>
            <a:ext cx="8070900" cy="9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chemeClr val="lt1"/>
                </a:solidFill>
              </a:rPr>
              <a:t>Thank you for watching!</a:t>
            </a:r>
            <a:endParaRPr sz="5400">
              <a:solidFill>
                <a:schemeClr val="lt1"/>
              </a:solidFill>
            </a:endParaRPr>
          </a:p>
        </p:txBody>
      </p:sp>
      <p:pic>
        <p:nvPicPr>
          <p:cNvPr id="1823" name="Google Shape;1823;p221"/>
          <p:cNvPicPr preferRelativeResize="0"/>
          <p:nvPr/>
        </p:nvPicPr>
        <p:blipFill>
          <a:blip r:embed="rId3">
            <a:alphaModFix/>
          </a:blip>
          <a:stretch>
            <a:fillRect/>
          </a:stretch>
        </p:blipFill>
        <p:spPr>
          <a:xfrm>
            <a:off x="166794" y="2538725"/>
            <a:ext cx="2055500" cy="2055500"/>
          </a:xfrm>
          <a:prstGeom prst="rect">
            <a:avLst/>
          </a:prstGeom>
          <a:noFill/>
          <a:ln>
            <a:noFill/>
          </a:ln>
        </p:spPr>
      </p:pic>
      <p:pic>
        <p:nvPicPr>
          <p:cNvPr id="1824" name="Google Shape;1824;p221"/>
          <p:cNvPicPr preferRelativeResize="0"/>
          <p:nvPr/>
        </p:nvPicPr>
        <p:blipFill>
          <a:blip r:embed="rId3">
            <a:alphaModFix/>
          </a:blip>
          <a:stretch>
            <a:fillRect/>
          </a:stretch>
        </p:blipFill>
        <p:spPr>
          <a:xfrm>
            <a:off x="9765119" y="2538725"/>
            <a:ext cx="2055500" cy="205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62"/>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378" name="Google Shape;1378;p162"/>
          <p:cNvSpPr txBox="1">
            <a:spLocks noGrp="1"/>
          </p:cNvSpPr>
          <p:nvPr>
            <p:ph type="title"/>
          </p:nvPr>
        </p:nvSpPr>
        <p:spPr>
          <a:xfrm>
            <a:off x="1351212" y="100056"/>
            <a:ext cx="10341600" cy="105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379" name="Google Shape;1379;p162"/>
          <p:cNvPicPr preferRelativeResize="0"/>
          <p:nvPr/>
        </p:nvPicPr>
        <p:blipFill rotWithShape="1">
          <a:blip r:embed="rId3">
            <a:alphaModFix/>
          </a:blip>
          <a:srcRect l="690" t="-1400" r="-690" b="1400"/>
          <a:stretch/>
        </p:blipFill>
        <p:spPr>
          <a:xfrm>
            <a:off x="0" y="-101522"/>
            <a:ext cx="12372483" cy="6959522"/>
          </a:xfrm>
          <a:prstGeom prst="rect">
            <a:avLst/>
          </a:prstGeom>
          <a:noFill/>
          <a:ln>
            <a:noFill/>
          </a:ln>
        </p:spPr>
      </p:pic>
      <p:sp>
        <p:nvSpPr>
          <p:cNvPr id="1380" name="Google Shape;1380;p162"/>
          <p:cNvSpPr txBox="1"/>
          <p:nvPr/>
        </p:nvSpPr>
        <p:spPr>
          <a:xfrm>
            <a:off x="3055438" y="36750"/>
            <a:ext cx="6261600" cy="11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4A86E8"/>
                </a:solidFill>
              </a:rPr>
              <a:t>Beautiful buildings</a:t>
            </a:r>
            <a:endParaRPr sz="5400">
              <a:solidFill>
                <a:srgbClr val="4A86E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63"/>
          <p:cNvSpPr txBox="1">
            <a:spLocks noGrp="1"/>
          </p:cNvSpPr>
          <p:nvPr>
            <p:ph type="body" idx="1"/>
          </p:nvPr>
        </p:nvSpPr>
        <p:spPr>
          <a:xfrm>
            <a:off x="1189400" y="1773050"/>
            <a:ext cx="10515600" cy="4437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1000"/>
              </a:spcBef>
              <a:spcAft>
                <a:spcPts val="0"/>
              </a:spcAft>
              <a:buSzPts val="2400"/>
              <a:buNone/>
            </a:pPr>
            <a:endParaRPr/>
          </a:p>
        </p:txBody>
      </p:sp>
      <p:sp>
        <p:nvSpPr>
          <p:cNvPr id="1386" name="Google Shape;1386;p163"/>
          <p:cNvSpPr txBox="1">
            <a:spLocks noGrp="1"/>
          </p:cNvSpPr>
          <p:nvPr>
            <p:ph type="title"/>
          </p:nvPr>
        </p:nvSpPr>
        <p:spPr>
          <a:xfrm>
            <a:off x="4663050" y="2635875"/>
            <a:ext cx="28659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r>
              <a:rPr lang="en-US"/>
              <a:t>Weather</a:t>
            </a:r>
            <a:endParaRPr/>
          </a:p>
          <a:p>
            <a:pPr marL="0" lvl="0" indent="0" algn="l" rtl="0">
              <a:spcBef>
                <a:spcPts val="0"/>
              </a:spcBef>
              <a:spcAft>
                <a:spcPts val="0"/>
              </a:spcAft>
              <a:buClr>
                <a:schemeClr val="dk2"/>
              </a:buClr>
              <a:buSzPts val="5400"/>
              <a:buFont typeface="Book Antiqua"/>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1" name="Google Shape;1391;p164"/>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392" name="Google Shape;1392;p164"/>
          <p:cNvSpPr txBox="1">
            <a:spLocks noGrp="1"/>
          </p:cNvSpPr>
          <p:nvPr>
            <p:ph type="title"/>
          </p:nvPr>
        </p:nvSpPr>
        <p:spPr>
          <a:xfrm>
            <a:off x="1194512" y="210656"/>
            <a:ext cx="10341600" cy="105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393" name="Google Shape;1393;p164"/>
          <p:cNvPicPr preferRelativeResize="0"/>
          <p:nvPr/>
        </p:nvPicPr>
        <p:blipFill rotWithShape="1">
          <a:blip r:embed="rId3">
            <a:alphaModFix/>
          </a:blip>
          <a:srcRect l="1250" r="-1249"/>
          <a:stretch/>
        </p:blipFill>
        <p:spPr>
          <a:xfrm>
            <a:off x="0" y="36653"/>
            <a:ext cx="12192000" cy="6906773"/>
          </a:xfrm>
          <a:prstGeom prst="rect">
            <a:avLst/>
          </a:prstGeom>
          <a:noFill/>
          <a:ln>
            <a:noFill/>
          </a:ln>
        </p:spPr>
      </p:pic>
      <p:sp>
        <p:nvSpPr>
          <p:cNvPr id="1394" name="Google Shape;1394;p164"/>
          <p:cNvSpPr txBox="1"/>
          <p:nvPr/>
        </p:nvSpPr>
        <p:spPr>
          <a:xfrm>
            <a:off x="2232800" y="155450"/>
            <a:ext cx="8265000" cy="11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3C78D8"/>
                </a:solidFill>
              </a:rPr>
              <a:t>Running away from rain</a:t>
            </a:r>
            <a:endParaRPr sz="5400">
              <a:solidFill>
                <a:srgbClr val="3C78D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165"/>
          <p:cNvSpPr txBox="1">
            <a:spLocks noGrp="1"/>
          </p:cNvSpPr>
          <p:nvPr>
            <p:ph type="body" idx="1"/>
          </p:nvPr>
        </p:nvSpPr>
        <p:spPr>
          <a:xfrm>
            <a:off x="932331" y="2248351"/>
            <a:ext cx="10327340" cy="387781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SzPts val="2400"/>
              <a:buNone/>
            </a:pPr>
            <a:endParaRPr/>
          </a:p>
        </p:txBody>
      </p:sp>
      <p:sp>
        <p:nvSpPr>
          <p:cNvPr id="1400" name="Google Shape;1400;p165"/>
          <p:cNvSpPr txBox="1">
            <a:spLocks noGrp="1"/>
          </p:cNvSpPr>
          <p:nvPr>
            <p:ph type="title"/>
          </p:nvPr>
        </p:nvSpPr>
        <p:spPr>
          <a:xfrm>
            <a:off x="917987" y="570156"/>
            <a:ext cx="10341684" cy="10542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2"/>
              </a:buClr>
              <a:buSzPts val="5400"/>
              <a:buFont typeface="Book Antiqua"/>
              <a:buNone/>
            </a:pPr>
            <a:endParaRPr/>
          </a:p>
        </p:txBody>
      </p:sp>
      <p:pic>
        <p:nvPicPr>
          <p:cNvPr id="1401" name="Google Shape;1401;p16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02" name="Google Shape;1402;p165"/>
          <p:cNvSpPr txBox="1"/>
          <p:nvPr/>
        </p:nvSpPr>
        <p:spPr>
          <a:xfrm>
            <a:off x="3362550" y="64700"/>
            <a:ext cx="5466900" cy="12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5400">
                <a:solidFill>
                  <a:srgbClr val="3C78D8"/>
                </a:solidFill>
              </a:rPr>
              <a:t>Fun in the rain</a:t>
            </a:r>
            <a:endParaRPr sz="5400">
              <a:solidFill>
                <a:srgbClr val="3C78D8"/>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70"/>
          <p:cNvSpPr txBox="1">
            <a:spLocks noGrp="1"/>
          </p:cNvSpPr>
          <p:nvPr>
            <p:ph type="title"/>
          </p:nvPr>
        </p:nvSpPr>
        <p:spPr>
          <a:xfrm>
            <a:off x="838200" y="50018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41" name="Google Shape;1441;p170"/>
          <p:cNvSpPr txBox="1">
            <a:spLocks noGrp="1"/>
          </p:cNvSpPr>
          <p:nvPr>
            <p:ph type="body" idx="1"/>
          </p:nvPr>
        </p:nvSpPr>
        <p:spPr>
          <a:xfrm>
            <a:off x="914400" y="2240280"/>
            <a:ext cx="5071872" cy="3877056"/>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p:txBody>
      </p:sp>
      <p:pic>
        <p:nvPicPr>
          <p:cNvPr id="1442" name="Google Shape;1442;p170"/>
          <p:cNvPicPr preferRelativeResize="0">
            <a:picLocks noGrp="1"/>
          </p:cNvPicPr>
          <p:nvPr>
            <p:ph type="body" idx="2"/>
          </p:nvPr>
        </p:nvPicPr>
        <p:blipFill rotWithShape="1">
          <a:blip r:embed="rId3">
            <a:alphaModFix/>
          </a:blip>
          <a:srcRect/>
          <a:stretch/>
        </p:blipFill>
        <p:spPr>
          <a:xfrm>
            <a:off x="0" y="17837"/>
            <a:ext cx="12192000" cy="6840163"/>
          </a:xfrm>
          <a:prstGeom prst="rect">
            <a:avLst/>
          </a:prstGeom>
          <a:noFill/>
          <a:ln>
            <a:noFill/>
          </a:ln>
        </p:spPr>
      </p:pic>
      <p:sp>
        <p:nvSpPr>
          <p:cNvPr id="1443" name="Google Shape;1443;p170"/>
          <p:cNvSpPr txBox="1"/>
          <p:nvPr/>
        </p:nvSpPr>
        <p:spPr>
          <a:xfrm>
            <a:off x="5715000" y="379075"/>
            <a:ext cx="2971800"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Port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rdcover">
  <a:themeElements>
    <a:clrScheme name="Elemental">
      <a:dk1>
        <a:srgbClr val="000000"/>
      </a:dk1>
      <a:lt1>
        <a:srgbClr val="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Hardcover">
  <a:themeElements>
    <a:clrScheme name="Foundry">
      <a:dk1>
        <a:srgbClr val="000000"/>
      </a:dk1>
      <a:lt1>
        <a:srgbClr val="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Hardcove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Hardcover">
  <a:themeElements>
    <a:clrScheme name="Apex">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Hardcover">
  <a:themeElements>
    <a:clrScheme name="Waveform">
      <a:dk1>
        <a:srgbClr val="000000"/>
      </a:dk1>
      <a:lt1>
        <a:srgbClr val="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Hardcover">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Hardcover">
  <a:themeElements>
    <a:clrScheme name="Austin">
      <a:dk1>
        <a:srgbClr val="000000"/>
      </a:dk1>
      <a:lt1>
        <a:srgbClr val="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Hardcover">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Hardcover">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lemental">
  <a:themeElements>
    <a:clrScheme name="Elemental">
      <a:dk1>
        <a:srgbClr val="000000"/>
      </a:dk1>
      <a:lt1>
        <a:srgbClr val="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Hardcover">
  <a:themeElements>
    <a:clrScheme name="Flow">
      <a:dk1>
        <a:srgbClr val="000000"/>
      </a:dk1>
      <a:lt1>
        <a:srgbClr val="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46</Slides>
  <Notes>46</Notes>
  <HiddenSlides>0</HiddenSlides>
  <ScaleCrop>false</ScaleCrop>
  <HeadingPairs>
    <vt:vector size="4" baseType="variant">
      <vt:variant>
        <vt:lpstr>Тема</vt:lpstr>
      </vt:variant>
      <vt:variant>
        <vt:i4>13</vt:i4>
      </vt:variant>
      <vt:variant>
        <vt:lpstr>Заголовки слайдов</vt:lpstr>
      </vt:variant>
      <vt:variant>
        <vt:i4>46</vt:i4>
      </vt:variant>
    </vt:vector>
  </HeadingPairs>
  <TitlesOfParts>
    <vt:vector size="59" baseType="lpstr">
      <vt:lpstr>Hardcover</vt:lpstr>
      <vt:lpstr>1_Hardcover</vt:lpstr>
      <vt:lpstr>2_Hardcover</vt:lpstr>
      <vt:lpstr>3_Hardcover</vt:lpstr>
      <vt:lpstr>4_Hardcover</vt:lpstr>
      <vt:lpstr>5_Hardcover</vt:lpstr>
      <vt:lpstr>6_Hardcover</vt:lpstr>
      <vt:lpstr>Elemental</vt:lpstr>
      <vt:lpstr>7_Hardcover</vt:lpstr>
      <vt:lpstr>8_Hardcover</vt:lpstr>
      <vt:lpstr>9_Hardcover</vt:lpstr>
      <vt:lpstr>Office Theme</vt:lpstr>
      <vt:lpstr>Тема Office</vt:lpstr>
      <vt:lpstr>Estonia</vt:lpstr>
      <vt:lpstr>Презентация PowerPoint</vt:lpstr>
      <vt:lpstr>Презентация PowerPoint</vt:lpstr>
      <vt:lpstr>Презентация PowerPoint</vt:lpstr>
      <vt:lpstr>Презентация PowerPoint</vt:lpstr>
      <vt:lpstr>Weather </vt:lpstr>
      <vt:lpstr>Презентация PowerPoint</vt:lpstr>
      <vt:lpstr>Презентация PowerPoint</vt:lpstr>
      <vt:lpstr>Презентация PowerPoint</vt:lpstr>
      <vt:lpstr>Презентация PowerPoint</vt:lpstr>
      <vt:lpstr>Swamps </vt:lpstr>
      <vt:lpstr>Spending a good time in a bog</vt:lpstr>
      <vt:lpstr>A beautiful view</vt:lpstr>
      <vt:lpstr>People make picnics</vt:lpstr>
      <vt:lpstr>Song festivals  </vt:lpstr>
      <vt:lpstr>Презентация PowerPoint</vt:lpstr>
      <vt:lpstr>Презентация PowerPoint</vt:lpstr>
      <vt:lpstr>Презентация PowerPoint</vt:lpstr>
      <vt:lpstr>Презентация PowerPoint</vt:lpstr>
      <vt:lpstr>Medieval traditions</vt:lpstr>
      <vt:lpstr> </vt:lpstr>
      <vt:lpstr>Презентация PowerPoint</vt:lpstr>
      <vt:lpstr>Презентация PowerPoint</vt:lpstr>
      <vt:lpstr>      Knight Fight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Innovations</vt:lpstr>
      <vt:lpstr>Презентация PowerPoint</vt:lpstr>
      <vt:lpstr>Презентация PowerPoint</vt:lpstr>
      <vt:lpstr>Innovations that made our life easier</vt:lpstr>
      <vt:lpstr>Internet connection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Estonia</dc:title>
  <cp:revision>6</cp:revision>
  <dcterms:modified xsi:type="dcterms:W3CDTF">2022-05-04T09:27:06Z</dcterms:modified>
</cp:coreProperties>
</file>